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6" r:id="rId4"/>
  </p:sldMasterIdLst>
  <p:notesMasterIdLst>
    <p:notesMasterId r:id="rId16"/>
  </p:notesMasterIdLst>
  <p:handoutMasterIdLst>
    <p:handoutMasterId r:id="rId17"/>
  </p:handoutMasterIdLst>
  <p:sldIdLst>
    <p:sldId id="332" r:id="rId5"/>
    <p:sldId id="333" r:id="rId6"/>
    <p:sldId id="334" r:id="rId7"/>
    <p:sldId id="336" r:id="rId8"/>
    <p:sldId id="337" r:id="rId9"/>
    <p:sldId id="338" r:id="rId10"/>
    <p:sldId id="339" r:id="rId11"/>
    <p:sldId id="340" r:id="rId12"/>
    <p:sldId id="341" r:id="rId13"/>
    <p:sldId id="346" r:id="rId14"/>
    <p:sldId id="34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083E6E3-FA7D-4D7B-A595-EF9225AFEA82}">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88" autoAdjust="0"/>
  </p:normalViewPr>
  <p:slideViewPr>
    <p:cSldViewPr snapToGrid="0">
      <p:cViewPr varScale="1">
        <p:scale>
          <a:sx n="51" d="100"/>
          <a:sy n="51" d="100"/>
        </p:scale>
        <p:origin x="380" y="264"/>
      </p:cViewPr>
      <p:guideLst>
        <p:guide orient="horz" pos="2160"/>
        <p:guide pos="3840"/>
      </p:guideLst>
    </p:cSldViewPr>
  </p:slideViewPr>
  <p:outlineViewPr>
    <p:cViewPr>
      <p:scale>
        <a:sx n="33" d="100"/>
        <a:sy n="33" d="100"/>
      </p:scale>
      <p:origin x="0" y="-3456"/>
    </p:cViewPr>
  </p:outlineViewPr>
  <p:notesTextViewPr>
    <p:cViewPr>
      <p:scale>
        <a:sx n="1" d="1"/>
        <a:sy n="1" d="1"/>
      </p:scale>
      <p:origin x="0" y="0"/>
    </p:cViewPr>
  </p:notesTextViewPr>
  <p:sorterViewPr>
    <p:cViewPr>
      <p:scale>
        <a:sx n="100" d="100"/>
        <a:sy n="100" d="100"/>
      </p:scale>
      <p:origin x="0" y="-7325"/>
    </p:cViewPr>
  </p:sorterViewPr>
  <p:notesViewPr>
    <p:cSldViewPr snapToGrid="0">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D8E7403-EB4A-4177-AFCE-6A9D7B160C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AC49177-C030-4043-9380-EA6E4C94A1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7C7415F-6970-4DE4-93F1-94FEF07D0F1C}" type="datetimeFigureOut">
              <a:rPr lang="en-US" smtClean="0"/>
              <a:t>1/12/2026</a:t>
            </a:fld>
            <a:endParaRPr lang="en-US" dirty="0"/>
          </a:p>
        </p:txBody>
      </p:sp>
      <p:sp>
        <p:nvSpPr>
          <p:cNvPr id="4" name="Footer Placeholder 3">
            <a:extLst>
              <a:ext uri="{FF2B5EF4-FFF2-40B4-BE49-F238E27FC236}">
                <a16:creationId xmlns:a16="http://schemas.microsoft.com/office/drawing/2014/main" id="{BC4C83CE-EC9B-40C4-BD7A-48797AE5B1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EE9A75D-9B4E-4704-98C7-2A42472F11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CC6D6D-E986-427F-AD9C-4E9408DDBE53}" type="slidenum">
              <a:rPr lang="en-US" smtClean="0"/>
              <a:t>‹#›</a:t>
            </a:fld>
            <a:endParaRPr lang="en-US" dirty="0"/>
          </a:p>
        </p:txBody>
      </p:sp>
    </p:spTree>
    <p:extLst>
      <p:ext uri="{BB962C8B-B14F-4D97-AF65-F5344CB8AC3E}">
        <p14:creationId xmlns:p14="http://schemas.microsoft.com/office/powerpoint/2010/main" val="2998774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86E6E5-5A19-4AE7-8D4E-049C5315C9A0}" type="datetimeFigureOut">
              <a:rPr lang="en-US" smtClean="0"/>
              <a:t>1/12/2026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A580F-E35D-42E1-AF82-E41CC201EA91}" type="slidenum">
              <a:rPr lang="en-US" smtClean="0"/>
              <a:t>‹#›</a:t>
            </a:fld>
            <a:endParaRPr lang="en-US" dirty="0"/>
          </a:p>
        </p:txBody>
      </p:sp>
    </p:spTree>
    <p:extLst>
      <p:ext uri="{BB962C8B-B14F-4D97-AF65-F5344CB8AC3E}">
        <p14:creationId xmlns:p14="http://schemas.microsoft.com/office/powerpoint/2010/main" val="1453680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1</a:t>
            </a:fld>
            <a:endParaRPr lang="en-US" dirty="0"/>
          </a:p>
        </p:txBody>
      </p:sp>
    </p:spTree>
    <p:extLst>
      <p:ext uri="{BB962C8B-B14F-4D97-AF65-F5344CB8AC3E}">
        <p14:creationId xmlns:p14="http://schemas.microsoft.com/office/powerpoint/2010/main" val="2934884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2</a:t>
            </a:fld>
            <a:endParaRPr lang="en-US" dirty="0"/>
          </a:p>
        </p:txBody>
      </p:sp>
    </p:spTree>
    <p:extLst>
      <p:ext uri="{BB962C8B-B14F-4D97-AF65-F5344CB8AC3E}">
        <p14:creationId xmlns:p14="http://schemas.microsoft.com/office/powerpoint/2010/main" val="1721535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3</a:t>
            </a:fld>
            <a:endParaRPr lang="en-US" dirty="0"/>
          </a:p>
        </p:txBody>
      </p:sp>
    </p:spTree>
    <p:extLst>
      <p:ext uri="{BB962C8B-B14F-4D97-AF65-F5344CB8AC3E}">
        <p14:creationId xmlns:p14="http://schemas.microsoft.com/office/powerpoint/2010/main" val="2898121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4</a:t>
            </a:fld>
            <a:endParaRPr lang="en-US" dirty="0"/>
          </a:p>
        </p:txBody>
      </p:sp>
    </p:spTree>
    <p:extLst>
      <p:ext uri="{BB962C8B-B14F-4D97-AF65-F5344CB8AC3E}">
        <p14:creationId xmlns:p14="http://schemas.microsoft.com/office/powerpoint/2010/main" val="1550389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5</a:t>
            </a:fld>
            <a:endParaRPr lang="en-US" dirty="0"/>
          </a:p>
        </p:txBody>
      </p:sp>
    </p:spTree>
    <p:extLst>
      <p:ext uri="{BB962C8B-B14F-4D97-AF65-F5344CB8AC3E}">
        <p14:creationId xmlns:p14="http://schemas.microsoft.com/office/powerpoint/2010/main" val="754808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6</a:t>
            </a:fld>
            <a:endParaRPr lang="en-US" dirty="0"/>
          </a:p>
        </p:txBody>
      </p:sp>
    </p:spTree>
    <p:extLst>
      <p:ext uri="{BB962C8B-B14F-4D97-AF65-F5344CB8AC3E}">
        <p14:creationId xmlns:p14="http://schemas.microsoft.com/office/powerpoint/2010/main" val="1867358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7</a:t>
            </a:fld>
            <a:endParaRPr lang="en-US" dirty="0"/>
          </a:p>
        </p:txBody>
      </p:sp>
    </p:spTree>
    <p:extLst>
      <p:ext uri="{BB962C8B-B14F-4D97-AF65-F5344CB8AC3E}">
        <p14:creationId xmlns:p14="http://schemas.microsoft.com/office/powerpoint/2010/main" val="3791835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8</a:t>
            </a:fld>
            <a:endParaRPr lang="en-US" dirty="0"/>
          </a:p>
        </p:txBody>
      </p:sp>
    </p:spTree>
    <p:extLst>
      <p:ext uri="{BB962C8B-B14F-4D97-AF65-F5344CB8AC3E}">
        <p14:creationId xmlns:p14="http://schemas.microsoft.com/office/powerpoint/2010/main" val="3717194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9</a:t>
            </a:fld>
            <a:endParaRPr lang="en-US" dirty="0"/>
          </a:p>
        </p:txBody>
      </p:sp>
    </p:spTree>
    <p:extLst>
      <p:ext uri="{BB962C8B-B14F-4D97-AF65-F5344CB8AC3E}">
        <p14:creationId xmlns:p14="http://schemas.microsoft.com/office/powerpoint/2010/main" val="3377670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A580F-E35D-42E1-AF82-E41CC201EA91}" type="slidenum">
              <a:rPr lang="en-US" smtClean="0"/>
              <a:t>11</a:t>
            </a:fld>
            <a:endParaRPr lang="en-US" dirty="0"/>
          </a:p>
        </p:txBody>
      </p:sp>
    </p:spTree>
    <p:extLst>
      <p:ext uri="{BB962C8B-B14F-4D97-AF65-F5344CB8AC3E}">
        <p14:creationId xmlns:p14="http://schemas.microsoft.com/office/powerpoint/2010/main" val="1680536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450219008"/>
      </p:ext>
    </p:extLst>
  </p:cSld>
  <p:clrMapOvr>
    <a:masterClrMapping/>
  </p:clrMapOvr>
  <p:hf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745873196"/>
      </p:ext>
    </p:extLst>
  </p:cSld>
  <p:clrMapOvr>
    <a:masterClrMapping/>
  </p:clrMapOvr>
  <p:hf hdr="0" ftr="0" dt="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898288688"/>
      </p:ext>
    </p:extLst>
  </p:cSld>
  <p:clrMapOvr>
    <a:masterClrMapping/>
  </p:clrMapOvr>
  <p:hf hdr="0" ftr="0" dt="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85649623"/>
      </p:ext>
    </p:extLst>
  </p:cSld>
  <p:clrMapOvr>
    <a:masterClrMapping/>
  </p:clrMapOvr>
  <p:hf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15384" y="1681163"/>
            <a:ext cx="5282192"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72200" y="1681163"/>
            <a:ext cx="5183188"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87580471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84721540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53909909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4230824194"/>
      </p:ext>
    </p:extLst>
  </p:cSld>
  <p:clrMapOvr>
    <a:masterClrMapping/>
  </p:clrMapOvr>
  <p:hf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162754729"/>
      </p:ext>
    </p:extLst>
  </p:cSld>
  <p:clrMapOvr>
    <a:masterClrMapping/>
  </p:clrMapOvr>
  <p:hf hdr="0" ft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63253305"/>
      </p:ext>
    </p:extLst>
  </p:cSld>
  <p:clrMapOvr>
    <a:masterClrMapping/>
  </p:clrMapOvr>
  <p:hf hdr="0" ft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838200" y="997973"/>
            <a:ext cx="8404122"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143217190"/>
      </p:ext>
    </p:extLst>
  </p:cSld>
  <p:clrMapOvr>
    <a:masterClrMapping/>
  </p:clrMapOvr>
  <p:hf hdr="0" ftr="0" dt="0"/>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685800" y="908591"/>
            <a:ext cx="4058728" cy="5225507"/>
          </a:xfrm>
        </p:spPr>
        <p:txBody>
          <a:bodyPr anchor="t">
            <a:normAutofit/>
          </a:bodyPr>
          <a:lstStyle>
            <a:lvl1pPr>
              <a:defRPr sz="3200"/>
            </a:lvl1pPr>
          </a:lstStyle>
          <a:p>
            <a:r>
              <a:rPr lang="en-US" dirty="0"/>
              <a:t>Click to add title</a:t>
            </a:r>
          </a:p>
        </p:txBody>
      </p:sp>
      <p:sp>
        <p:nvSpPr>
          <p:cNvPr id="9" name="Picture Placeholder 8">
            <a:extLst>
              <a:ext uri="{FF2B5EF4-FFF2-40B4-BE49-F238E27FC236}">
                <a16:creationId xmlns:a16="http://schemas.microsoft.com/office/drawing/2014/main" id="{B22DF521-FA73-0B43-D1F3-A28543BA84E8}"/>
              </a:ext>
            </a:extLst>
          </p:cNvPr>
          <p:cNvSpPr>
            <a:spLocks noGrp="1"/>
          </p:cNvSpPr>
          <p:nvPr>
            <p:ph type="pic" sz="quarter" idx="10" hasCustomPrompt="1"/>
          </p:nvPr>
        </p:nvSpPr>
        <p:spPr>
          <a:xfrm>
            <a:off x="5699125" y="0"/>
            <a:ext cx="5786438" cy="6134100"/>
          </a:xfrm>
        </p:spPr>
        <p:txBody>
          <a:bodyPr/>
          <a:lstStyle>
            <a:lvl1pPr marL="0" indent="0" algn="ctr">
              <a:buNone/>
              <a:defRPr/>
            </a:lvl1pPr>
          </a:lstStyle>
          <a:p>
            <a:r>
              <a:rPr lang="en-US" dirty="0"/>
              <a:t>Click icon to insert picture</a:t>
            </a:r>
          </a:p>
        </p:txBody>
      </p: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3" name="Straight Connector 2">
            <a:extLst>
              <a:ext uri="{FF2B5EF4-FFF2-40B4-BE49-F238E27FC236}">
                <a16:creationId xmlns:a16="http://schemas.microsoft.com/office/drawing/2014/main" id="{8B32A424-7EFB-F80C-2BDA-94D103A55F77}"/>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8EFEEF-ABDC-22C9-C5DB-0494BEB8687D}"/>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700016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7352414-3211-CEB2-31A1-11097989D435}"/>
              </a:ext>
            </a:extLst>
          </p:cNvPr>
          <p:cNvSpPr>
            <a:spLocks noGrp="1"/>
          </p:cNvSpPr>
          <p:nvPr>
            <p:ph type="title" hasCustomPrompt="1"/>
          </p:nvPr>
        </p:nvSpPr>
        <p:spPr>
          <a:xfrm>
            <a:off x="705934" y="723900"/>
            <a:ext cx="3503757" cy="5316415"/>
          </a:xfrm>
        </p:spPr>
        <p:txBody>
          <a:bodyPr>
            <a:normAutofit/>
          </a:bodyPr>
          <a:lstStyle>
            <a:lvl1pPr>
              <a:defRPr sz="3200"/>
            </a:lvl1pPr>
          </a:lstStyle>
          <a:p>
            <a:r>
              <a:rPr lang="en-US" dirty="0"/>
              <a:t>Click to add title</a:t>
            </a:r>
          </a:p>
        </p:txBody>
      </p:sp>
      <p:sp>
        <p:nvSpPr>
          <p:cNvPr id="9" name="Content Placeholder 8">
            <a:extLst>
              <a:ext uri="{FF2B5EF4-FFF2-40B4-BE49-F238E27FC236}">
                <a16:creationId xmlns:a16="http://schemas.microsoft.com/office/drawing/2014/main" id="{4BA26D20-54E1-2490-0D75-F08BCB7D3BFF}"/>
              </a:ext>
            </a:extLst>
          </p:cNvPr>
          <p:cNvSpPr>
            <a:spLocks noGrp="1"/>
          </p:cNvSpPr>
          <p:nvPr>
            <p:ph sz="quarter" idx="10" hasCustomPrompt="1"/>
          </p:nvPr>
        </p:nvSpPr>
        <p:spPr>
          <a:xfrm>
            <a:off x="5582232" y="2053087"/>
            <a:ext cx="5903332" cy="3987230"/>
          </a:xfrm>
        </p:spPr>
        <p:txBody>
          <a:bodyPr anchor="t"/>
          <a:lstStyle>
            <a:lvl1pPr marL="0" indent="0">
              <a:buNone/>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5" name="Straight Connector 4">
            <a:extLst>
              <a:ext uri="{FF2B5EF4-FFF2-40B4-BE49-F238E27FC236}">
                <a16:creationId xmlns:a16="http://schemas.microsoft.com/office/drawing/2014/main" id="{998A376F-AF56-AABE-DFA3-DE5A8C899613}"/>
              </a:ext>
              <a:ext uri="{C183D7F6-B498-43B3-948B-1728B52AA6E4}">
                <adec:decorative xmlns:adec="http://schemas.microsoft.com/office/drawing/2017/decorative" val="1"/>
              </a:ext>
            </a:extLst>
          </p:cNvPr>
          <p:cNvCxnSpPr>
            <a:cxnSpLocks/>
          </p:cNvCxnSpPr>
          <p:nvPr userDrawn="1"/>
        </p:nvCxnSpPr>
        <p:spPr>
          <a:xfrm>
            <a:off x="5695467" y="723900"/>
            <a:ext cx="579059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DE9D420-BBEC-E7C6-7E76-FB9791C71C96}"/>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722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0AFB647-646C-4130-9EF5-C19C686B184A}"/>
              </a:ext>
              <a:ext uri="{C183D7F6-B498-43B3-948B-1728B52AA6E4}">
                <adec:decorative xmlns:adec="http://schemas.microsoft.com/office/drawing/2017/decorative" val="1"/>
              </a:ext>
            </a:extLst>
          </p:cNvPr>
          <p:cNvCxnSpPr>
            <a:cxnSpLocks/>
          </p:cNvCxnSpPr>
          <p:nvPr userDrawn="1"/>
        </p:nvCxnSpPr>
        <p:spPr>
          <a:xfrm>
            <a:off x="5715000" y="738013"/>
            <a:ext cx="5676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92D6AD5-5357-463C-B785-6A488FFC8D76}"/>
              </a:ext>
            </a:extLst>
          </p:cNvPr>
          <p:cNvSpPr>
            <a:spLocks noGrp="1"/>
          </p:cNvSpPr>
          <p:nvPr>
            <p:ph type="title" hasCustomPrompt="1"/>
          </p:nvPr>
        </p:nvSpPr>
        <p:spPr>
          <a:xfrm>
            <a:off x="5637007" y="817581"/>
            <a:ext cx="5935869" cy="5238159"/>
          </a:xfrm>
        </p:spPr>
        <p:txBody>
          <a:bodyPr anchor="ctr" anchorCtr="0">
            <a:noAutofit/>
          </a:bodyPr>
          <a:lstStyle>
            <a:lvl1pPr>
              <a:defRPr sz="3200"/>
            </a:lvl1pPr>
          </a:lstStyle>
          <a:p>
            <a:r>
              <a:rPr lang="en-US" dirty="0"/>
              <a:t>Click to add title</a:t>
            </a:r>
          </a:p>
        </p:txBody>
      </p:sp>
      <p:sp>
        <p:nvSpPr>
          <p:cNvPr id="18" name="Picture Placeholder 16">
            <a:extLst>
              <a:ext uri="{FF2B5EF4-FFF2-40B4-BE49-F238E27FC236}">
                <a16:creationId xmlns:a16="http://schemas.microsoft.com/office/drawing/2014/main" id="{EAD023B5-9ABC-4D4A-A1AD-D4D83D662192}"/>
              </a:ext>
            </a:extLst>
          </p:cNvPr>
          <p:cNvSpPr>
            <a:spLocks noGrp="1"/>
          </p:cNvSpPr>
          <p:nvPr>
            <p:ph type="pic" sz="quarter" idx="13"/>
          </p:nvPr>
        </p:nvSpPr>
        <p:spPr>
          <a:xfrm>
            <a:off x="-1" y="1"/>
            <a:ext cx="4876799" cy="6858000"/>
          </a:xfrm>
          <a:prstGeom prst="rect">
            <a:avLst/>
          </a:prstGeom>
        </p:spPr>
        <p:txBody>
          <a:bodyPr>
            <a:normAutofit/>
          </a:bodyPr>
          <a:lstStyle>
            <a:lvl1pPr marL="0" indent="0" algn="ctr">
              <a:buNone/>
              <a:defRPr sz="1800"/>
            </a:lvl1pPr>
          </a:lstStyle>
          <a:p>
            <a:r>
              <a:rPr lang="en-US"/>
              <a:t>Click icon to add picture</a:t>
            </a:r>
            <a:endParaRPr lang="en-US" dirty="0"/>
          </a:p>
        </p:txBody>
      </p:sp>
      <p:cxnSp>
        <p:nvCxnSpPr>
          <p:cNvPr id="12" name="Straight Connector 11">
            <a:extLst>
              <a:ext uri="{FF2B5EF4-FFF2-40B4-BE49-F238E27FC236}">
                <a16:creationId xmlns:a16="http://schemas.microsoft.com/office/drawing/2014/main" id="{5C0A0972-FD9A-4E9D-A0A3-BD0AF8C7B74C}"/>
              </a:ext>
              <a:ext uri="{C183D7F6-B498-43B3-948B-1728B52AA6E4}">
                <adec:decorative xmlns:adec="http://schemas.microsoft.com/office/drawing/2017/decorative" val="1"/>
              </a:ext>
            </a:extLst>
          </p:cNvPr>
          <p:cNvCxnSpPr>
            <a:cxnSpLocks/>
          </p:cNvCxnSpPr>
          <p:nvPr userDrawn="1"/>
        </p:nvCxnSpPr>
        <p:spPr>
          <a:xfrm>
            <a:off x="5715000" y="6134100"/>
            <a:ext cx="5676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9608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Break 1">
    <p:spTree>
      <p:nvGrpSpPr>
        <p:cNvPr id="1" name=""/>
        <p:cNvGrpSpPr/>
        <p:nvPr/>
      </p:nvGrpSpPr>
      <p:grpSpPr>
        <a:xfrm>
          <a:off x="0" y="0"/>
          <a:ext cx="0" cy="0"/>
          <a:chOff x="0" y="0"/>
          <a:chExt cx="0" cy="0"/>
        </a:xfrm>
      </p:grpSpPr>
      <p:sp>
        <p:nvSpPr>
          <p:cNvPr id="20" name="Title 10">
            <a:extLst>
              <a:ext uri="{FF2B5EF4-FFF2-40B4-BE49-F238E27FC236}">
                <a16:creationId xmlns:a16="http://schemas.microsoft.com/office/drawing/2014/main" id="{6DC3399C-8B0E-4D7D-A955-FB1F37CF3672}"/>
              </a:ext>
            </a:extLst>
          </p:cNvPr>
          <p:cNvSpPr>
            <a:spLocks noGrp="1"/>
          </p:cNvSpPr>
          <p:nvPr>
            <p:ph type="ctrTitle" hasCustomPrompt="1"/>
          </p:nvPr>
        </p:nvSpPr>
        <p:spPr>
          <a:xfrm>
            <a:off x="710520" y="776873"/>
            <a:ext cx="5854182" cy="3070508"/>
          </a:xfrm>
          <a:prstGeom prst="rect">
            <a:avLst/>
          </a:prstGeom>
        </p:spPr>
        <p:txBody>
          <a:bodyPr anchor="b">
            <a:normAutofit/>
          </a:bodyPr>
          <a:lstStyle>
            <a:lvl1pPr>
              <a:defRPr sz="3200"/>
            </a:lvl1pPr>
          </a:lstStyle>
          <a:p>
            <a:r>
              <a:rPr lang="en-US" dirty="0"/>
              <a:t>Click to add title</a:t>
            </a:r>
          </a:p>
        </p:txBody>
      </p:sp>
      <p:sp>
        <p:nvSpPr>
          <p:cNvPr id="21" name="Subtitle 11">
            <a:extLst>
              <a:ext uri="{FF2B5EF4-FFF2-40B4-BE49-F238E27FC236}">
                <a16:creationId xmlns:a16="http://schemas.microsoft.com/office/drawing/2014/main" id="{13C3C1EB-2C5B-4710-893A-9DD6284D5CB0}"/>
              </a:ext>
            </a:extLst>
          </p:cNvPr>
          <p:cNvSpPr>
            <a:spLocks noGrp="1"/>
          </p:cNvSpPr>
          <p:nvPr>
            <p:ph type="subTitle" idx="1" hasCustomPrompt="1"/>
          </p:nvPr>
        </p:nvSpPr>
        <p:spPr>
          <a:xfrm>
            <a:off x="721202" y="4088927"/>
            <a:ext cx="5842218" cy="1880552"/>
          </a:xfrm>
          <a:prstGeom prst="rect">
            <a:avLst/>
          </a:prstGeom>
        </p:spPr>
        <p:txBody>
          <a:bodyPr>
            <a:normAutofit/>
          </a:bodyPr>
          <a:lstStyle>
            <a:lvl1pPr marL="0" indent="0">
              <a:buNone/>
              <a:defRPr sz="2000"/>
            </a:lvl1pPr>
          </a:lstStyle>
          <a:p>
            <a:r>
              <a:rPr lang="en-US" dirty="0"/>
              <a:t>Click to add subtitle</a:t>
            </a:r>
          </a:p>
        </p:txBody>
      </p:sp>
      <p:sp>
        <p:nvSpPr>
          <p:cNvPr id="30" name="Picture Placeholder 28">
            <a:extLst>
              <a:ext uri="{FF2B5EF4-FFF2-40B4-BE49-F238E27FC236}">
                <a16:creationId xmlns:a16="http://schemas.microsoft.com/office/drawing/2014/main" id="{E335E712-C7FD-4BAC-B89C-58AF6594A4E7}"/>
              </a:ext>
            </a:extLst>
          </p:cNvPr>
          <p:cNvSpPr>
            <a:spLocks noGrp="1"/>
          </p:cNvSpPr>
          <p:nvPr>
            <p:ph type="pic" sz="quarter" idx="13"/>
          </p:nvPr>
        </p:nvSpPr>
        <p:spPr>
          <a:xfrm>
            <a:off x="7315200" y="0"/>
            <a:ext cx="4876800" cy="6858000"/>
          </a:xfrm>
          <a:prstGeom prst="rect">
            <a:avLst/>
          </a:prstGeom>
        </p:spPr>
        <p:txBody>
          <a:bodyPr>
            <a:normAutofit/>
          </a:bodyPr>
          <a:lstStyle>
            <a:lvl1pPr marL="0" indent="0" algn="ctr">
              <a:buNone/>
              <a:defRPr sz="1800"/>
            </a:lvl1pPr>
          </a:lstStyle>
          <a:p>
            <a:r>
              <a:rPr lang="en-US"/>
              <a:t>Click icon to add picture</a:t>
            </a:r>
            <a:endParaRPr lang="en-US" dirty="0"/>
          </a:p>
        </p:txBody>
      </p:sp>
      <p:cxnSp>
        <p:nvCxnSpPr>
          <p:cNvPr id="3" name="Straight Connector 2">
            <a:extLst>
              <a:ext uri="{FF2B5EF4-FFF2-40B4-BE49-F238E27FC236}">
                <a16:creationId xmlns:a16="http://schemas.microsoft.com/office/drawing/2014/main" id="{A541CC69-A0B0-C1BE-2165-D8AD1B7D2DDA}"/>
              </a:ext>
              <a:ext uri="{C183D7F6-B498-43B3-948B-1728B52AA6E4}">
                <adec:decorative xmlns:adec="http://schemas.microsoft.com/office/drawing/2017/decorative" val="1"/>
              </a:ext>
            </a:extLst>
          </p:cNvPr>
          <p:cNvCxnSpPr>
            <a:cxnSpLocks/>
          </p:cNvCxnSpPr>
          <p:nvPr userDrawn="1"/>
        </p:nvCxnSpPr>
        <p:spPr>
          <a:xfrm>
            <a:off x="724574" y="723899"/>
            <a:ext cx="57867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D54A957-6A3F-2C34-A453-905FBAE77CCD}"/>
              </a:ext>
              <a:ext uri="{C183D7F6-B498-43B3-948B-1728B52AA6E4}">
                <adec:decorative xmlns:adec="http://schemas.microsoft.com/office/drawing/2017/decorative" val="1"/>
              </a:ext>
            </a:extLst>
          </p:cNvPr>
          <p:cNvCxnSpPr>
            <a:cxnSpLocks/>
          </p:cNvCxnSpPr>
          <p:nvPr userDrawn="1"/>
        </p:nvCxnSpPr>
        <p:spPr>
          <a:xfrm>
            <a:off x="724574"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918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able 2">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4246B94A-8C64-4FBA-B409-1F9487E19CF3}"/>
              </a:ext>
            </a:extLst>
          </p:cNvPr>
          <p:cNvSpPr>
            <a:spLocks noGrp="1"/>
          </p:cNvSpPr>
          <p:nvPr>
            <p:ph type="title" hasCustomPrompt="1"/>
          </p:nvPr>
        </p:nvSpPr>
        <p:spPr>
          <a:xfrm>
            <a:off x="734592" y="976997"/>
            <a:ext cx="11000208" cy="1239985"/>
          </a:xfrm>
          <a:prstGeom prst="rect">
            <a:avLst/>
          </a:prstGeom>
        </p:spPr>
        <p:txBody>
          <a:bodyPr anchor="t">
            <a:normAutofit/>
          </a:bodyPr>
          <a:lstStyle>
            <a:lvl1pPr>
              <a:defRPr sz="3200"/>
            </a:lvl1pPr>
          </a:lstStyle>
          <a:p>
            <a:r>
              <a:rPr lang="en-US" dirty="0"/>
              <a:t>Click to add title</a:t>
            </a:r>
          </a:p>
        </p:txBody>
      </p:sp>
      <p:sp>
        <p:nvSpPr>
          <p:cNvPr id="5" name="Content Placeholder 4">
            <a:extLst>
              <a:ext uri="{FF2B5EF4-FFF2-40B4-BE49-F238E27FC236}">
                <a16:creationId xmlns:a16="http://schemas.microsoft.com/office/drawing/2014/main" id="{02736CFB-FEC9-D3FB-01C8-D0AF64ED3AE0}"/>
              </a:ext>
            </a:extLst>
          </p:cNvPr>
          <p:cNvSpPr>
            <a:spLocks noGrp="1"/>
          </p:cNvSpPr>
          <p:nvPr>
            <p:ph sz="quarter" idx="10" hasCustomPrompt="1"/>
          </p:nvPr>
        </p:nvSpPr>
        <p:spPr>
          <a:xfrm>
            <a:off x="734592" y="2244725"/>
            <a:ext cx="7814185" cy="4233713"/>
          </a:xfrm>
        </p:spPr>
        <p:txBody>
          <a:body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457EDA23-301F-47EE-3683-0B3206D8F539}"/>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400">
                <a:solidFill>
                  <a:schemeClr val="tx1"/>
                </a:solidFill>
              </a:defRPr>
            </a:lvl1pPr>
          </a:lstStyle>
          <a:p>
            <a:fld id="{C3DB2ADC-AF19-4574-8C10-79B5B04FCA27}" type="slidenum">
              <a:rPr lang="en-US" smtClean="0"/>
              <a:pPr/>
              <a:t>‹#›</a:t>
            </a:fld>
            <a:endParaRPr lang="en-US" dirty="0"/>
          </a:p>
        </p:txBody>
      </p:sp>
      <p:cxnSp>
        <p:nvCxnSpPr>
          <p:cNvPr id="6" name="Straight Connector 5">
            <a:extLst>
              <a:ext uri="{FF2B5EF4-FFF2-40B4-BE49-F238E27FC236}">
                <a16:creationId xmlns:a16="http://schemas.microsoft.com/office/drawing/2014/main" id="{93AC3921-F10C-2A33-F8DF-3B42EE1E382E}"/>
              </a:ext>
              <a:ext uri="{C183D7F6-B498-43B3-948B-1728B52AA6E4}">
                <adec:decorative xmlns:adec="http://schemas.microsoft.com/office/drawing/2017/decorative" val="1"/>
              </a:ext>
            </a:extLst>
          </p:cNvPr>
          <p:cNvCxnSpPr>
            <a:cxnSpLocks/>
          </p:cNvCxnSpPr>
          <p:nvPr userDrawn="1"/>
        </p:nvCxnSpPr>
        <p:spPr>
          <a:xfrm>
            <a:off x="724574" y="723899"/>
            <a:ext cx="1101022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9986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Title 2">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763439" y="684311"/>
            <a:ext cx="4058728" cy="2749009"/>
          </a:xfrm>
        </p:spPr>
        <p:txBody>
          <a:bodyPr anchor="b">
            <a:normAutofit/>
          </a:bodyPr>
          <a:lstStyle>
            <a:lvl1pPr algn="l">
              <a:defRPr sz="3200"/>
            </a:lvl1pPr>
          </a:lstStyle>
          <a:p>
            <a:r>
              <a:rPr lang="en-US" dirty="0"/>
              <a:t>Click to add title</a:t>
            </a:r>
          </a:p>
        </p:txBody>
      </p:sp>
      <p:sp>
        <p:nvSpPr>
          <p:cNvPr id="13" name="Content Placeholder 12">
            <a:extLst>
              <a:ext uri="{FF2B5EF4-FFF2-40B4-BE49-F238E27FC236}">
                <a16:creationId xmlns:a16="http://schemas.microsoft.com/office/drawing/2014/main" id="{5EB8AC8C-DEDA-D180-1CD8-B67B47276E34}"/>
              </a:ext>
            </a:extLst>
          </p:cNvPr>
          <p:cNvSpPr>
            <a:spLocks noGrp="1"/>
          </p:cNvSpPr>
          <p:nvPr>
            <p:ph sz="quarter" idx="11" hasCustomPrompt="1"/>
          </p:nvPr>
        </p:nvSpPr>
        <p:spPr>
          <a:xfrm>
            <a:off x="757600" y="3662835"/>
            <a:ext cx="4064567" cy="246839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B22DF521-FA73-0B43-D1F3-A28543BA84E8}"/>
              </a:ext>
            </a:extLst>
          </p:cNvPr>
          <p:cNvSpPr>
            <a:spLocks noGrp="1"/>
          </p:cNvSpPr>
          <p:nvPr>
            <p:ph type="pic" sz="quarter" idx="10" hasCustomPrompt="1"/>
          </p:nvPr>
        </p:nvSpPr>
        <p:spPr>
          <a:xfrm>
            <a:off x="5707756" y="4"/>
            <a:ext cx="5786438" cy="6134100"/>
          </a:xfrm>
        </p:spPr>
        <p:txBody>
          <a:bodyPr/>
          <a:lstStyle>
            <a:lvl1pPr marL="0" indent="0" algn="ctr">
              <a:buNone/>
              <a:defRPr/>
            </a:lvl1pPr>
          </a:lstStyle>
          <a:p>
            <a:r>
              <a:rPr lang="en-US" dirty="0"/>
              <a:t>Click icon to insert picture</a:t>
            </a:r>
          </a:p>
        </p:txBody>
      </p:sp>
      <p:cxnSp>
        <p:nvCxnSpPr>
          <p:cNvPr id="5" name="Straight Connector 4">
            <a:extLst>
              <a:ext uri="{FF2B5EF4-FFF2-40B4-BE49-F238E27FC236}">
                <a16:creationId xmlns:a16="http://schemas.microsoft.com/office/drawing/2014/main" id="{9D527B4D-405A-DCD2-6970-1162843E00DD}"/>
              </a:ext>
              <a:ext uri="{C183D7F6-B498-43B3-948B-1728B52AA6E4}">
                <adec:decorative xmlns:adec="http://schemas.microsoft.com/office/drawing/2017/decorative" val="1"/>
              </a:ext>
            </a:extLst>
          </p:cNvPr>
          <p:cNvCxnSpPr>
            <a:cxnSpLocks/>
          </p:cNvCxnSpPr>
          <p:nvPr userDrawn="1"/>
        </p:nvCxnSpPr>
        <p:spPr>
          <a:xfrm>
            <a:off x="814484" y="721031"/>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2" name="Straight Connector 1">
            <a:extLst>
              <a:ext uri="{FF2B5EF4-FFF2-40B4-BE49-F238E27FC236}">
                <a16:creationId xmlns:a16="http://schemas.microsoft.com/office/drawing/2014/main" id="{B3B79298-0F84-5214-4916-E9C0B4B46AB4}"/>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7475038"/>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4246B94A-8C64-4FBA-B409-1F9487E19CF3}"/>
              </a:ext>
            </a:extLst>
          </p:cNvPr>
          <p:cNvSpPr>
            <a:spLocks noGrp="1"/>
          </p:cNvSpPr>
          <p:nvPr>
            <p:ph type="title" hasCustomPrompt="1"/>
          </p:nvPr>
        </p:nvSpPr>
        <p:spPr>
          <a:xfrm>
            <a:off x="734591" y="976997"/>
            <a:ext cx="11000209" cy="1188227"/>
          </a:xfrm>
          <a:prstGeom prst="rect">
            <a:avLst/>
          </a:prstGeom>
        </p:spPr>
        <p:txBody>
          <a:bodyPr anchor="t">
            <a:normAutofit/>
          </a:bodyPr>
          <a:lstStyle>
            <a:lvl1pPr>
              <a:defRPr sz="3200"/>
            </a:lvl1pPr>
          </a:lstStyle>
          <a:p>
            <a:r>
              <a:rPr lang="en-US" dirty="0"/>
              <a:t>Click to add title</a:t>
            </a:r>
          </a:p>
        </p:txBody>
      </p:sp>
      <p:sp>
        <p:nvSpPr>
          <p:cNvPr id="5" name="Content Placeholder 4">
            <a:extLst>
              <a:ext uri="{FF2B5EF4-FFF2-40B4-BE49-F238E27FC236}">
                <a16:creationId xmlns:a16="http://schemas.microsoft.com/office/drawing/2014/main" id="{02736CFB-FEC9-D3FB-01C8-D0AF64ED3AE0}"/>
              </a:ext>
            </a:extLst>
          </p:cNvPr>
          <p:cNvSpPr>
            <a:spLocks noGrp="1"/>
          </p:cNvSpPr>
          <p:nvPr>
            <p:ph sz="quarter" idx="10" hasCustomPrompt="1"/>
          </p:nvPr>
        </p:nvSpPr>
        <p:spPr>
          <a:xfrm>
            <a:off x="734593" y="2244725"/>
            <a:ext cx="5045105" cy="4233713"/>
          </a:xfrm>
        </p:spPr>
        <p:txBody>
          <a:bodyPr>
            <a:normAutofit/>
          </a:bodyPr>
          <a:lstStyle>
            <a:lvl1pPr>
              <a:spcBef>
                <a:spcPts val="0"/>
              </a:spcBef>
              <a:spcAft>
                <a:spcPts val="1200"/>
              </a:spcAft>
              <a:defRPr sz="1800"/>
            </a:lvl1pPr>
            <a:lvl2pPr>
              <a:spcBef>
                <a:spcPts val="0"/>
              </a:spcBef>
              <a:spcAft>
                <a:spcPts val="1200"/>
              </a:spcAft>
              <a:defRPr sz="1600"/>
            </a:lvl2pPr>
            <a:lvl3pPr>
              <a:spcBef>
                <a:spcPts val="0"/>
              </a:spcBef>
              <a:spcAft>
                <a:spcPts val="1200"/>
              </a:spcAft>
              <a:defRPr sz="1400"/>
            </a:lvl3pPr>
            <a:lvl4pPr>
              <a:spcBef>
                <a:spcPts val="0"/>
              </a:spcBef>
              <a:spcAft>
                <a:spcPts val="1200"/>
              </a:spcAft>
              <a:defRPr sz="1200"/>
            </a:lvl4pPr>
            <a:lvl5pPr>
              <a:spcBef>
                <a:spcPts val="0"/>
              </a:spcBef>
              <a:spcAft>
                <a:spcPts val="1200"/>
              </a:spcAft>
              <a:defRPr sz="12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93AC3921-F10C-2A33-F8DF-3B42EE1E382E}"/>
              </a:ext>
              <a:ext uri="{C183D7F6-B498-43B3-948B-1728B52AA6E4}">
                <adec:decorative xmlns:adec="http://schemas.microsoft.com/office/drawing/2017/decorative" val="1"/>
              </a:ext>
            </a:extLst>
          </p:cNvPr>
          <p:cNvCxnSpPr>
            <a:cxnSpLocks/>
          </p:cNvCxnSpPr>
          <p:nvPr userDrawn="1"/>
        </p:nvCxnSpPr>
        <p:spPr>
          <a:xfrm>
            <a:off x="724574" y="723899"/>
            <a:ext cx="1101022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4">
            <a:extLst>
              <a:ext uri="{FF2B5EF4-FFF2-40B4-BE49-F238E27FC236}">
                <a16:creationId xmlns:a16="http://schemas.microsoft.com/office/drawing/2014/main" id="{A4F2998B-5567-1A45-7720-4998CC19EF0D}"/>
              </a:ext>
            </a:extLst>
          </p:cNvPr>
          <p:cNvSpPr>
            <a:spLocks noGrp="1"/>
          </p:cNvSpPr>
          <p:nvPr>
            <p:ph sz="quarter" idx="11" hasCustomPrompt="1"/>
          </p:nvPr>
        </p:nvSpPr>
        <p:spPr>
          <a:xfrm>
            <a:off x="6412304" y="2244724"/>
            <a:ext cx="5322496" cy="4233713"/>
          </a:xfrm>
        </p:spPr>
        <p:txBody>
          <a:bodyPr>
            <a:normAutofit/>
          </a:bodyPr>
          <a:lstStyle>
            <a:lvl1pPr>
              <a:spcBef>
                <a:spcPts val="0"/>
              </a:spcBef>
              <a:spcAft>
                <a:spcPts val="1200"/>
              </a:spcAft>
              <a:defRPr sz="1800"/>
            </a:lvl1pPr>
            <a:lvl2pPr>
              <a:spcBef>
                <a:spcPts val="0"/>
              </a:spcBef>
              <a:spcAft>
                <a:spcPts val="1200"/>
              </a:spcAft>
              <a:defRPr sz="1600"/>
            </a:lvl2pPr>
            <a:lvl3pPr>
              <a:spcBef>
                <a:spcPts val="0"/>
              </a:spcBef>
              <a:spcAft>
                <a:spcPts val="1200"/>
              </a:spcAft>
              <a:defRPr sz="1400"/>
            </a:lvl3pPr>
            <a:lvl4pPr>
              <a:spcBef>
                <a:spcPts val="0"/>
              </a:spcBef>
              <a:spcAft>
                <a:spcPts val="1200"/>
              </a:spcAft>
              <a:defRPr sz="1200"/>
            </a:lvl4pPr>
            <a:lvl5pPr>
              <a:spcBef>
                <a:spcPts val="0"/>
              </a:spcBef>
              <a:spcAft>
                <a:spcPts val="1200"/>
              </a:spcAft>
              <a:defRPr sz="12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457EDA23-301F-47EE-3683-0B3206D8F539}"/>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400">
                <a:solidFill>
                  <a:schemeClr val="tx1"/>
                </a:solidFill>
              </a:defRPr>
            </a:lvl1p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562351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two content 2">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4246B94A-8C64-4FBA-B409-1F9487E19CF3}"/>
              </a:ext>
            </a:extLst>
          </p:cNvPr>
          <p:cNvSpPr>
            <a:spLocks noGrp="1"/>
          </p:cNvSpPr>
          <p:nvPr>
            <p:ph type="title" hasCustomPrompt="1"/>
          </p:nvPr>
        </p:nvSpPr>
        <p:spPr>
          <a:xfrm>
            <a:off x="725965" y="976999"/>
            <a:ext cx="11034713" cy="1196853"/>
          </a:xfrm>
          <a:prstGeom prst="rect">
            <a:avLst/>
          </a:prstGeom>
        </p:spPr>
        <p:txBody>
          <a:bodyPr anchor="t">
            <a:normAutofit/>
          </a:bodyPr>
          <a:lstStyle>
            <a:lvl1pPr>
              <a:defRPr sz="3200"/>
            </a:lvl1pPr>
          </a:lstStyle>
          <a:p>
            <a:r>
              <a:rPr lang="en-US" dirty="0"/>
              <a:t>Click to add title</a:t>
            </a:r>
          </a:p>
        </p:txBody>
      </p:sp>
      <p:sp>
        <p:nvSpPr>
          <p:cNvPr id="5" name="Content Placeholder 4">
            <a:extLst>
              <a:ext uri="{FF2B5EF4-FFF2-40B4-BE49-F238E27FC236}">
                <a16:creationId xmlns:a16="http://schemas.microsoft.com/office/drawing/2014/main" id="{02736CFB-FEC9-D3FB-01C8-D0AF64ED3AE0}"/>
              </a:ext>
            </a:extLst>
          </p:cNvPr>
          <p:cNvSpPr>
            <a:spLocks noGrp="1"/>
          </p:cNvSpPr>
          <p:nvPr>
            <p:ph sz="quarter" idx="10" hasCustomPrompt="1"/>
          </p:nvPr>
        </p:nvSpPr>
        <p:spPr>
          <a:xfrm>
            <a:off x="741826" y="2244725"/>
            <a:ext cx="2958075" cy="3904268"/>
          </a:xfrm>
        </p:spPr>
        <p:txBody>
          <a:bodyPr>
            <a:normAutofit/>
          </a:bodyPr>
          <a:lstStyle>
            <a:lvl1pPr>
              <a:spcBef>
                <a:spcPts val="0"/>
              </a:spcBef>
              <a:spcAft>
                <a:spcPts val="1200"/>
              </a:spcAft>
              <a:defRPr sz="2000" b="1"/>
            </a:lvl1pPr>
            <a:lvl2pPr>
              <a:spcBef>
                <a:spcPts val="0"/>
              </a:spcBef>
              <a:spcAft>
                <a:spcPts val="1200"/>
              </a:spcAft>
              <a:defRPr sz="1800" b="1"/>
            </a:lvl2pPr>
            <a:lvl3pPr>
              <a:spcBef>
                <a:spcPts val="0"/>
              </a:spcBef>
              <a:spcAft>
                <a:spcPts val="1200"/>
              </a:spcAft>
              <a:defRPr sz="1600" b="1"/>
            </a:lvl3pPr>
            <a:lvl4pPr>
              <a:spcBef>
                <a:spcPts val="0"/>
              </a:spcBef>
              <a:spcAft>
                <a:spcPts val="1200"/>
              </a:spcAft>
              <a:defRPr sz="1400" b="1"/>
            </a:lvl4pPr>
            <a:lvl5pPr>
              <a:spcBef>
                <a:spcPts val="0"/>
              </a:spcBef>
              <a:spcAft>
                <a:spcPts val="1200"/>
              </a:spcAft>
              <a:defRPr sz="1400" b="1"/>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4">
            <a:extLst>
              <a:ext uri="{FF2B5EF4-FFF2-40B4-BE49-F238E27FC236}">
                <a16:creationId xmlns:a16="http://schemas.microsoft.com/office/drawing/2014/main" id="{A4F2998B-5567-1A45-7720-4998CC19EF0D}"/>
              </a:ext>
            </a:extLst>
          </p:cNvPr>
          <p:cNvSpPr>
            <a:spLocks noGrp="1"/>
          </p:cNvSpPr>
          <p:nvPr>
            <p:ph sz="quarter" idx="11" hasCustomPrompt="1"/>
          </p:nvPr>
        </p:nvSpPr>
        <p:spPr>
          <a:xfrm>
            <a:off x="4407226" y="2244725"/>
            <a:ext cx="7353452" cy="3912896"/>
          </a:xfrm>
        </p:spPr>
        <p:txBody>
          <a:bodyPr>
            <a:normAutofit/>
          </a:bodyPr>
          <a:lstStyle>
            <a:lvl1pPr>
              <a:spcBef>
                <a:spcPts val="0"/>
              </a:spcBef>
              <a:spcAft>
                <a:spcPts val="1200"/>
              </a:spcAft>
              <a:defRPr sz="2000"/>
            </a:lvl1pPr>
            <a:lvl2pPr>
              <a:spcBef>
                <a:spcPts val="0"/>
              </a:spcBef>
              <a:spcAft>
                <a:spcPts val="1200"/>
              </a:spcAft>
              <a:defRPr sz="1800"/>
            </a:lvl2pPr>
            <a:lvl3pPr>
              <a:spcBef>
                <a:spcPts val="0"/>
              </a:spcBef>
              <a:spcAft>
                <a:spcPts val="1200"/>
              </a:spcAft>
              <a:defRPr sz="1600"/>
            </a:lvl3pPr>
            <a:lvl4pPr>
              <a:spcBef>
                <a:spcPts val="0"/>
              </a:spcBef>
              <a:spcAft>
                <a:spcPts val="1200"/>
              </a:spcAft>
              <a:defRPr sz="1400"/>
            </a:lvl4pPr>
            <a:lvl5pPr>
              <a:spcBef>
                <a:spcPts val="0"/>
              </a:spcBef>
              <a:spcAft>
                <a:spcPts val="1200"/>
              </a:spcAft>
              <a:defRPr sz="14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457EDA23-301F-47EE-3683-0B3206D8F539}"/>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400">
                <a:solidFill>
                  <a:schemeClr val="tx1"/>
                </a:solidFill>
              </a:defRPr>
            </a:lvl1pPr>
          </a:lstStyle>
          <a:p>
            <a:fld id="{C3DB2ADC-AF19-4574-8C10-79B5B04FCA27}" type="slidenum">
              <a:rPr lang="en-US" smtClean="0"/>
              <a:pPr/>
              <a:t>‹#›</a:t>
            </a:fld>
            <a:endParaRPr lang="en-US" dirty="0"/>
          </a:p>
        </p:txBody>
      </p:sp>
      <p:cxnSp>
        <p:nvCxnSpPr>
          <p:cNvPr id="6" name="Straight Connector 5">
            <a:extLst>
              <a:ext uri="{FF2B5EF4-FFF2-40B4-BE49-F238E27FC236}">
                <a16:creationId xmlns:a16="http://schemas.microsoft.com/office/drawing/2014/main" id="{93AC3921-F10C-2A33-F8DF-3B42EE1E382E}"/>
              </a:ext>
              <a:ext uri="{C183D7F6-B498-43B3-948B-1728B52AA6E4}">
                <adec:decorative xmlns:adec="http://schemas.microsoft.com/office/drawing/2017/decorative" val="1"/>
              </a:ext>
            </a:extLst>
          </p:cNvPr>
          <p:cNvCxnSpPr>
            <a:cxnSpLocks/>
          </p:cNvCxnSpPr>
          <p:nvPr userDrawn="1"/>
        </p:nvCxnSpPr>
        <p:spPr>
          <a:xfrm>
            <a:off x="724574" y="723899"/>
            <a:ext cx="1101022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300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2">
    <p:spTree>
      <p:nvGrpSpPr>
        <p:cNvPr id="1" name=""/>
        <p:cNvGrpSpPr/>
        <p:nvPr/>
      </p:nvGrpSpPr>
      <p:grpSpPr>
        <a:xfrm>
          <a:off x="0" y="0"/>
          <a:ext cx="0" cy="0"/>
          <a:chOff x="0" y="0"/>
          <a:chExt cx="0" cy="0"/>
        </a:xfrm>
      </p:grpSpPr>
      <p:sp>
        <p:nvSpPr>
          <p:cNvPr id="20" name="Title 10">
            <a:extLst>
              <a:ext uri="{FF2B5EF4-FFF2-40B4-BE49-F238E27FC236}">
                <a16:creationId xmlns:a16="http://schemas.microsoft.com/office/drawing/2014/main" id="{6DC3399C-8B0E-4D7D-A955-FB1F37CF3672}"/>
              </a:ext>
            </a:extLst>
          </p:cNvPr>
          <p:cNvSpPr>
            <a:spLocks noGrp="1"/>
          </p:cNvSpPr>
          <p:nvPr>
            <p:ph type="ctrTitle" hasCustomPrompt="1"/>
          </p:nvPr>
        </p:nvSpPr>
        <p:spPr>
          <a:xfrm>
            <a:off x="719146" y="983901"/>
            <a:ext cx="5724786" cy="1198580"/>
          </a:xfrm>
          <a:prstGeom prst="rect">
            <a:avLst/>
          </a:prstGeom>
        </p:spPr>
        <p:txBody>
          <a:bodyPr anchor="t">
            <a:normAutofit/>
          </a:bodyPr>
          <a:lstStyle>
            <a:lvl1pPr>
              <a:defRPr sz="3200"/>
            </a:lvl1pPr>
          </a:lstStyle>
          <a:p>
            <a:r>
              <a:rPr lang="en-US" dirty="0"/>
              <a:t>Click to add title</a:t>
            </a:r>
          </a:p>
        </p:txBody>
      </p:sp>
      <p:sp>
        <p:nvSpPr>
          <p:cNvPr id="7" name="Content Placeholder 6">
            <a:extLst>
              <a:ext uri="{FF2B5EF4-FFF2-40B4-BE49-F238E27FC236}">
                <a16:creationId xmlns:a16="http://schemas.microsoft.com/office/drawing/2014/main" id="{63C6D5E5-DE84-EC37-75DB-50DB75B5CD48}"/>
              </a:ext>
            </a:extLst>
          </p:cNvPr>
          <p:cNvSpPr>
            <a:spLocks noGrp="1"/>
          </p:cNvSpPr>
          <p:nvPr>
            <p:ph sz="quarter" idx="14" hasCustomPrompt="1"/>
          </p:nvPr>
        </p:nvSpPr>
        <p:spPr>
          <a:xfrm>
            <a:off x="710520" y="2244725"/>
            <a:ext cx="5724786" cy="3795683"/>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Picture Placeholder 28">
            <a:extLst>
              <a:ext uri="{FF2B5EF4-FFF2-40B4-BE49-F238E27FC236}">
                <a16:creationId xmlns:a16="http://schemas.microsoft.com/office/drawing/2014/main" id="{E335E712-C7FD-4BAC-B89C-58AF6594A4E7}"/>
              </a:ext>
            </a:extLst>
          </p:cNvPr>
          <p:cNvSpPr>
            <a:spLocks noGrp="1"/>
          </p:cNvSpPr>
          <p:nvPr>
            <p:ph type="pic" sz="quarter" idx="13"/>
          </p:nvPr>
        </p:nvSpPr>
        <p:spPr>
          <a:xfrm>
            <a:off x="7315200" y="723899"/>
            <a:ext cx="4876800" cy="5316510"/>
          </a:xfrm>
          <a:prstGeom prst="rect">
            <a:avLst/>
          </a:prstGeom>
        </p:spPr>
        <p:txBody>
          <a:bodyPr>
            <a:normAutofit/>
          </a:bodyPr>
          <a:lstStyle>
            <a:lvl1pPr marL="0" indent="0" algn="ctr">
              <a:buNone/>
              <a:defRPr sz="1800"/>
            </a:lvl1pPr>
          </a:lstStyle>
          <a:p>
            <a:r>
              <a:rPr lang="en-US"/>
              <a:t>Click icon to add picture</a:t>
            </a:r>
            <a:endParaRPr lang="en-US" dirty="0"/>
          </a:p>
        </p:txBody>
      </p:sp>
      <p:cxnSp>
        <p:nvCxnSpPr>
          <p:cNvPr id="3" name="Straight Connector 2">
            <a:extLst>
              <a:ext uri="{FF2B5EF4-FFF2-40B4-BE49-F238E27FC236}">
                <a16:creationId xmlns:a16="http://schemas.microsoft.com/office/drawing/2014/main" id="{A541CC69-A0B0-C1BE-2165-D8AD1B7D2DDA}"/>
              </a:ext>
              <a:ext uri="{C183D7F6-B498-43B3-948B-1728B52AA6E4}">
                <adec:decorative xmlns:adec="http://schemas.microsoft.com/office/drawing/2017/decorative" val="1"/>
              </a:ext>
            </a:extLst>
          </p:cNvPr>
          <p:cNvCxnSpPr>
            <a:cxnSpLocks/>
          </p:cNvCxnSpPr>
          <p:nvPr userDrawn="1"/>
        </p:nvCxnSpPr>
        <p:spPr>
          <a:xfrm>
            <a:off x="724574" y="723899"/>
            <a:ext cx="57867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9147C2FA-8BD9-36BF-787A-3B3C4847BF5F}"/>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400">
                <a:solidFill>
                  <a:schemeClr val="tx1"/>
                </a:solidFill>
              </a:defRPr>
            </a:lvl1p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705375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losing 2">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763439" y="684311"/>
            <a:ext cx="4058728" cy="2749009"/>
          </a:xfrm>
        </p:spPr>
        <p:txBody>
          <a:bodyPr anchor="b">
            <a:normAutofit/>
          </a:bodyPr>
          <a:lstStyle>
            <a:lvl1pPr algn="l">
              <a:defRPr sz="3200"/>
            </a:lvl1pPr>
          </a:lstStyle>
          <a:p>
            <a:r>
              <a:rPr lang="en-US" dirty="0"/>
              <a:t>Click to add title</a:t>
            </a:r>
          </a:p>
        </p:txBody>
      </p:sp>
      <p:cxnSp>
        <p:nvCxnSpPr>
          <p:cNvPr id="5" name="Straight Connector 4">
            <a:extLst>
              <a:ext uri="{FF2B5EF4-FFF2-40B4-BE49-F238E27FC236}">
                <a16:creationId xmlns:a16="http://schemas.microsoft.com/office/drawing/2014/main" id="{9D527B4D-405A-DCD2-6970-1162843E00DD}"/>
              </a:ext>
              <a:ext uri="{C183D7F6-B498-43B3-948B-1728B52AA6E4}">
                <adec:decorative xmlns:adec="http://schemas.microsoft.com/office/drawing/2017/decorative" val="1"/>
              </a:ext>
            </a:extLst>
          </p:cNvPr>
          <p:cNvCxnSpPr>
            <a:cxnSpLocks/>
          </p:cNvCxnSpPr>
          <p:nvPr userDrawn="1"/>
        </p:nvCxnSpPr>
        <p:spPr>
          <a:xfrm>
            <a:off x="814484" y="721031"/>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B621246-77E4-43F0-CD40-C7DB9555D266}"/>
              </a:ext>
              <a:ext uri="{C183D7F6-B498-43B3-948B-1728B52AA6E4}">
                <adec:decorative xmlns:adec="http://schemas.microsoft.com/office/drawing/2017/decorative" val="1"/>
              </a:ext>
            </a:extLst>
          </p:cNvPr>
          <p:cNvCxnSpPr>
            <a:cxnSpLocks/>
          </p:cNvCxnSpPr>
          <p:nvPr userDrawn="1"/>
        </p:nvCxnSpPr>
        <p:spPr>
          <a:xfrm>
            <a:off x="5713726" y="6134059"/>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12">
            <a:extLst>
              <a:ext uri="{FF2B5EF4-FFF2-40B4-BE49-F238E27FC236}">
                <a16:creationId xmlns:a16="http://schemas.microsoft.com/office/drawing/2014/main" id="{5EB8AC8C-DEDA-D180-1CD8-B67B47276E34}"/>
              </a:ext>
            </a:extLst>
          </p:cNvPr>
          <p:cNvSpPr>
            <a:spLocks noGrp="1"/>
          </p:cNvSpPr>
          <p:nvPr>
            <p:ph sz="quarter" idx="11" hasCustomPrompt="1"/>
          </p:nvPr>
        </p:nvSpPr>
        <p:spPr>
          <a:xfrm>
            <a:off x="757600" y="3662835"/>
            <a:ext cx="4064567" cy="2468396"/>
          </a:xfrm>
        </p:spPr>
        <p:txBody>
          <a:bodyPr/>
          <a:lstStyle>
            <a:lvl1pPr marL="0" indent="0">
              <a:spcBef>
                <a:spcPts val="0"/>
              </a:spcBef>
              <a:buNone/>
              <a:defRPr/>
            </a:lvl1pPr>
            <a:lvl2pPr marL="457200" indent="0">
              <a:spcBef>
                <a:spcPts val="0"/>
              </a:spcBef>
              <a:buNone/>
              <a:defRPr/>
            </a:lvl2pPr>
            <a:lvl3pPr marL="914400" indent="0">
              <a:spcBef>
                <a:spcPts val="0"/>
              </a:spcBef>
              <a:buNone/>
              <a:defRPr/>
            </a:lvl3pPr>
            <a:lvl4pPr marL="1371600" indent="0">
              <a:spcBef>
                <a:spcPts val="0"/>
              </a:spcBef>
              <a:buNone/>
              <a:defRPr/>
            </a:lvl4pPr>
            <a:lvl5pPr marL="1828800" indent="0">
              <a:spcBef>
                <a:spcPts val="0"/>
              </a:spcBef>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6755953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C3DB2ADC-AF19-4574-8C10-79B5B04FCA27}" type="slidenum">
              <a:rPr lang="en-US" smtClean="0"/>
              <a:pPr/>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180197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30" r:id="rId21"/>
  </p:sldLayoutIdLst>
  <p:hf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72">
          <p15:clr>
            <a:srgbClr val="F26B43"/>
          </p15:clr>
        </p15:guide>
        <p15:guide id="4" orient="horz" pos="912">
          <p15:clr>
            <a:srgbClr val="F26B43"/>
          </p15:clr>
        </p15:guide>
        <p15:guide id="5" pos="7176">
          <p15:clr>
            <a:srgbClr val="F26B43"/>
          </p15:clr>
        </p15:guide>
        <p15:guide id="6" pos="504">
          <p15:clr>
            <a:srgbClr val="F26B43"/>
          </p15:clr>
        </p15:guide>
        <p15:guide id="7" orient="horz" pos="3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hyperlink" Target="https://bsc.ogs.ny.gov/before-your-trip.&amp;nbsp" TargetMode="External"/><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9D8326-B701-CBE8-39AA-6C700DA49CE4}"/>
              </a:ext>
            </a:extLst>
          </p:cNvPr>
          <p:cNvSpPr>
            <a:spLocks noGrp="1"/>
          </p:cNvSpPr>
          <p:nvPr>
            <p:ph type="title"/>
          </p:nvPr>
        </p:nvSpPr>
        <p:spPr>
          <a:xfrm>
            <a:off x="706437" y="927836"/>
            <a:ext cx="4058728" cy="5225507"/>
          </a:xfrm>
        </p:spPr>
        <p:txBody>
          <a:bodyPr/>
          <a:lstStyle/>
          <a:p>
            <a:r>
              <a:rPr lang="en-US" dirty="0"/>
              <a:t>Rural and Traditional Arts Fellowship 2026</a:t>
            </a:r>
          </a:p>
        </p:txBody>
      </p:sp>
      <p:pic>
        <p:nvPicPr>
          <p:cNvPr id="8" name="Picture Placeholder 13" descr="A close-up of a pine cone">
            <a:extLst>
              <a:ext uri="{FF2B5EF4-FFF2-40B4-BE49-F238E27FC236}">
                <a16:creationId xmlns:a16="http://schemas.microsoft.com/office/drawing/2014/main" id="{975CC0D6-B1DF-FCDA-F41E-56F7EFA2D49B}"/>
              </a:ext>
            </a:extLst>
          </p:cNvPr>
          <p:cNvPicPr>
            <a:picLocks noGrp="1" noChangeAspect="1"/>
          </p:cNvPicPr>
          <p:nvPr>
            <p:ph type="pic" sz="quarter" idx="10"/>
          </p:nvPr>
        </p:nvPicPr>
        <p:blipFill rotWithShape="1">
          <a:blip r:embed="rId3"/>
          <a:srcRect t="2885" b="2885"/>
          <a:stretch/>
        </p:blipFill>
        <p:spPr/>
      </p:pic>
    </p:spTree>
    <p:extLst>
      <p:ext uri="{BB962C8B-B14F-4D97-AF65-F5344CB8AC3E}">
        <p14:creationId xmlns:p14="http://schemas.microsoft.com/office/powerpoint/2010/main" val="2922288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8BEF5F-00BC-5BA7-C0E2-94A5C1FC0D29}"/>
              </a:ext>
            </a:extLst>
          </p:cNvPr>
          <p:cNvSpPr>
            <a:spLocks noGrp="1"/>
          </p:cNvSpPr>
          <p:nvPr>
            <p:ph type="title"/>
          </p:nvPr>
        </p:nvSpPr>
        <p:spPr/>
        <p:txBody>
          <a:bodyPr/>
          <a:lstStyle/>
          <a:p>
            <a:r>
              <a:rPr lang="en-US" dirty="0"/>
              <a:t>About us</a:t>
            </a:r>
          </a:p>
        </p:txBody>
      </p:sp>
      <p:sp>
        <p:nvSpPr>
          <p:cNvPr id="4" name="Content Placeholder 3">
            <a:extLst>
              <a:ext uri="{FF2B5EF4-FFF2-40B4-BE49-F238E27FC236}">
                <a16:creationId xmlns:a16="http://schemas.microsoft.com/office/drawing/2014/main" id="{2B7243AA-A570-5533-577C-6CF74FAD07DC}"/>
              </a:ext>
            </a:extLst>
          </p:cNvPr>
          <p:cNvSpPr>
            <a:spLocks noGrp="1"/>
          </p:cNvSpPr>
          <p:nvPr>
            <p:ph sz="quarter" idx="10"/>
          </p:nvPr>
        </p:nvSpPr>
        <p:spPr>
          <a:xfrm>
            <a:off x="801667" y="1665961"/>
            <a:ext cx="10683898" cy="4374355"/>
          </a:xfrm>
        </p:spPr>
        <p:txBody>
          <a:bodyPr>
            <a:normAutofit fontScale="92500" lnSpcReduction="10000"/>
          </a:bodyPr>
          <a:lstStyle/>
          <a:p>
            <a:r>
              <a:rPr lang="en-US" sz="2800" dirty="0"/>
              <a:t>We are thrilled to announce a partnership between New York State Council on the Arts and Shake on the Lake to provide funding for rural artists in 2026. This wide range of projects across rural New York represent the depth of artistic talent in our rural communities.</a:t>
            </a:r>
          </a:p>
          <a:p>
            <a:endParaRPr lang="en-US" sz="2800" dirty="0"/>
          </a:p>
          <a:p>
            <a:r>
              <a:rPr lang="en-US" sz="2800" i="1" dirty="0"/>
              <a:t>Funding for this project is made possible with support from the New York State Council on the Arts with support from the Governor’s office and the New York State Legislature.</a:t>
            </a:r>
            <a:endParaRPr lang="en-US" sz="2800" dirty="0"/>
          </a:p>
          <a:p>
            <a:br>
              <a:rPr lang="en-US" dirty="0"/>
            </a:br>
            <a:endParaRPr lang="en-US" dirty="0"/>
          </a:p>
        </p:txBody>
      </p:sp>
      <p:sp>
        <p:nvSpPr>
          <p:cNvPr id="2" name="Slide Number Placeholder 1">
            <a:extLst>
              <a:ext uri="{FF2B5EF4-FFF2-40B4-BE49-F238E27FC236}">
                <a16:creationId xmlns:a16="http://schemas.microsoft.com/office/drawing/2014/main" id="{DA128192-0728-892D-258C-A8F14C65D606}"/>
              </a:ext>
            </a:extLst>
          </p:cNvPr>
          <p:cNvSpPr>
            <a:spLocks noGrp="1"/>
          </p:cNvSpPr>
          <p:nvPr>
            <p:ph type="sldNum" sz="quarter" idx="4"/>
          </p:nvPr>
        </p:nvSpPr>
        <p:spPr/>
        <p:txBody>
          <a:bodyPr/>
          <a:lstStyle/>
          <a:p>
            <a:fld id="{C3DB2ADC-AF19-4574-8C10-79B5B04FCA27}" type="slidenum">
              <a:rPr lang="en-US" smtClean="0"/>
              <a:pPr/>
              <a:t>2</a:t>
            </a:fld>
            <a:endParaRPr lang="en-US" dirty="0"/>
          </a:p>
        </p:txBody>
      </p:sp>
    </p:spTree>
    <p:extLst>
      <p:ext uri="{BB962C8B-B14F-4D97-AF65-F5344CB8AC3E}">
        <p14:creationId xmlns:p14="http://schemas.microsoft.com/office/powerpoint/2010/main" val="918817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0417AF4-08C0-FC51-8823-C041945D63A4}"/>
              </a:ext>
            </a:extLst>
          </p:cNvPr>
          <p:cNvSpPr>
            <a:spLocks noGrp="1"/>
          </p:cNvSpPr>
          <p:nvPr>
            <p:ph type="title"/>
          </p:nvPr>
        </p:nvSpPr>
        <p:spPr/>
        <p:txBody>
          <a:bodyPr/>
          <a:lstStyle/>
          <a:p>
            <a:r>
              <a:rPr lang="en-US" dirty="0"/>
              <a:t>RTAF started as a conversation about what it means to be a rural artist</a:t>
            </a:r>
          </a:p>
        </p:txBody>
      </p:sp>
      <p:pic>
        <p:nvPicPr>
          <p:cNvPr id="5" name="Picture Placeholder 16" descr="Logs Stacked ">
            <a:extLst>
              <a:ext uri="{FF2B5EF4-FFF2-40B4-BE49-F238E27FC236}">
                <a16:creationId xmlns:a16="http://schemas.microsoft.com/office/drawing/2014/main" id="{91CDF817-5DD8-B6A6-422E-3161F6D60CC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l="258" r="258"/>
          <a:stretch/>
        </p:blipFill>
        <p:spPr/>
      </p:pic>
    </p:spTree>
    <p:extLst>
      <p:ext uri="{BB962C8B-B14F-4D97-AF65-F5344CB8AC3E}">
        <p14:creationId xmlns:p14="http://schemas.microsoft.com/office/powerpoint/2010/main" val="3250560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2BF5439E-A994-3EE5-80B8-64D8C5A922E8}"/>
              </a:ext>
            </a:extLst>
          </p:cNvPr>
          <p:cNvSpPr>
            <a:spLocks noGrp="1"/>
          </p:cNvSpPr>
          <p:nvPr>
            <p:ph type="ctrTitle"/>
          </p:nvPr>
        </p:nvSpPr>
        <p:spPr>
          <a:xfrm>
            <a:off x="710520" y="776873"/>
            <a:ext cx="5854182" cy="111648"/>
          </a:xfrm>
        </p:spPr>
        <p:txBody>
          <a:bodyPr>
            <a:normAutofit fontScale="90000"/>
          </a:bodyPr>
          <a:lstStyle/>
          <a:p>
            <a:endParaRPr lang="en-US" dirty="0"/>
          </a:p>
        </p:txBody>
      </p:sp>
      <p:sp>
        <p:nvSpPr>
          <p:cNvPr id="23" name="Subtitle 22">
            <a:extLst>
              <a:ext uri="{FF2B5EF4-FFF2-40B4-BE49-F238E27FC236}">
                <a16:creationId xmlns:a16="http://schemas.microsoft.com/office/drawing/2014/main" id="{D5FF0C52-0A5C-D2E2-6605-0DCC0E0DCE6C}"/>
              </a:ext>
            </a:extLst>
          </p:cNvPr>
          <p:cNvSpPr>
            <a:spLocks noGrp="1"/>
          </p:cNvSpPr>
          <p:nvPr>
            <p:ph type="subTitle" idx="1"/>
          </p:nvPr>
        </p:nvSpPr>
        <p:spPr>
          <a:xfrm>
            <a:off x="721201" y="888521"/>
            <a:ext cx="6343477" cy="5080958"/>
          </a:xfrm>
        </p:spPr>
        <p:txBody>
          <a:bodyPr>
            <a:normAutofit/>
          </a:bodyPr>
          <a:lstStyle/>
          <a:p>
            <a:r>
              <a:rPr lang="en-US" sz="2400" dirty="0"/>
              <a:t>The Fellowship takes a place-based approach with the goal of inspiring and building lasting connections to rural people and places and to acknowledge and support artists living and working within rural communities. This project is meant to celebrate the creativity and innovative nature of the artist and the connection between arts and land in rural communities. </a:t>
            </a:r>
          </a:p>
        </p:txBody>
      </p:sp>
      <p:pic>
        <p:nvPicPr>
          <p:cNvPr id="8" name="Picture Placeholder 12" descr="A dog sitting in the sun rays coming through the trees in a forest ">
            <a:extLst>
              <a:ext uri="{FF2B5EF4-FFF2-40B4-BE49-F238E27FC236}">
                <a16:creationId xmlns:a16="http://schemas.microsoft.com/office/drawing/2014/main" id="{D97472DC-8A80-1368-489B-875AC64FA5D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l="6989" r="6989"/>
          <a:stretch/>
        </p:blipFill>
        <p:spPr/>
      </p:pic>
    </p:spTree>
    <p:extLst>
      <p:ext uri="{BB962C8B-B14F-4D97-AF65-F5344CB8AC3E}">
        <p14:creationId xmlns:p14="http://schemas.microsoft.com/office/powerpoint/2010/main" val="1889560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6C19A-30E3-001C-1A19-8812A6F8D8EC}"/>
              </a:ext>
            </a:extLst>
          </p:cNvPr>
          <p:cNvSpPr>
            <a:spLocks noGrp="1"/>
          </p:cNvSpPr>
          <p:nvPr>
            <p:ph type="title"/>
          </p:nvPr>
        </p:nvSpPr>
        <p:spPr/>
        <p:txBody>
          <a:bodyPr/>
          <a:lstStyle/>
          <a:p>
            <a:r>
              <a:rPr lang="en-US" dirty="0"/>
              <a:t>Award</a:t>
            </a:r>
          </a:p>
        </p:txBody>
      </p:sp>
      <p:sp>
        <p:nvSpPr>
          <p:cNvPr id="6" name="Content Placeholder 5">
            <a:extLst>
              <a:ext uri="{FF2B5EF4-FFF2-40B4-BE49-F238E27FC236}">
                <a16:creationId xmlns:a16="http://schemas.microsoft.com/office/drawing/2014/main" id="{5632A4BB-EBAC-A965-82D8-1198A802BA6C}"/>
              </a:ext>
            </a:extLst>
          </p:cNvPr>
          <p:cNvSpPr>
            <a:spLocks noGrp="1"/>
          </p:cNvSpPr>
          <p:nvPr>
            <p:ph sz="quarter" idx="10"/>
          </p:nvPr>
        </p:nvSpPr>
        <p:spPr>
          <a:xfrm>
            <a:off x="734592" y="2244725"/>
            <a:ext cx="10513781" cy="4233713"/>
          </a:xfrm>
        </p:spPr>
        <p:txBody>
          <a:bodyPr>
            <a:normAutofit/>
          </a:bodyPr>
          <a:lstStyle/>
          <a:p>
            <a:r>
              <a:rPr lang="en-US" sz="2800" b="1" dirty="0"/>
              <a:t>Ten fellows</a:t>
            </a:r>
            <a:r>
              <a:rPr lang="en-US" sz="2800" dirty="0"/>
              <a:t> in a wide range of artistic genres will be selected to represent their rural communities across New York State in 2026</a:t>
            </a:r>
          </a:p>
          <a:p>
            <a:r>
              <a:rPr lang="en-US" sz="2800" dirty="0"/>
              <a:t> Each will receive a </a:t>
            </a:r>
            <a:r>
              <a:rPr lang="en-US" sz="2800" b="1" dirty="0"/>
              <a:t>$10,000.00 Fellowship</a:t>
            </a:r>
            <a:endParaRPr lang="en-US" sz="2800" dirty="0"/>
          </a:p>
        </p:txBody>
      </p:sp>
      <p:sp>
        <p:nvSpPr>
          <p:cNvPr id="3" name="Slide Number Placeholder 2">
            <a:extLst>
              <a:ext uri="{FF2B5EF4-FFF2-40B4-BE49-F238E27FC236}">
                <a16:creationId xmlns:a16="http://schemas.microsoft.com/office/drawing/2014/main" id="{CE941DE2-1E04-BCDD-5770-8991998B6B7B}"/>
              </a:ext>
            </a:extLst>
          </p:cNvPr>
          <p:cNvSpPr>
            <a:spLocks noGrp="1"/>
          </p:cNvSpPr>
          <p:nvPr>
            <p:ph type="sldNum" sz="quarter" idx="4"/>
          </p:nvPr>
        </p:nvSpPr>
        <p:spPr/>
        <p:txBody>
          <a:bodyPr/>
          <a:lstStyle/>
          <a:p>
            <a:fld id="{C3DB2ADC-AF19-4574-8C10-79B5B04FCA27}" type="slidenum">
              <a:rPr lang="en-US" smtClean="0"/>
              <a:pPr/>
              <a:t>5</a:t>
            </a:fld>
            <a:endParaRPr lang="en-US" dirty="0"/>
          </a:p>
        </p:txBody>
      </p:sp>
    </p:spTree>
    <p:extLst>
      <p:ext uri="{BB962C8B-B14F-4D97-AF65-F5344CB8AC3E}">
        <p14:creationId xmlns:p14="http://schemas.microsoft.com/office/powerpoint/2010/main" val="1553300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E82A33-7ED3-A4A3-7E06-B568D6D134CD}"/>
              </a:ext>
            </a:extLst>
          </p:cNvPr>
          <p:cNvSpPr>
            <a:spLocks noGrp="1"/>
          </p:cNvSpPr>
          <p:nvPr>
            <p:ph type="title"/>
          </p:nvPr>
        </p:nvSpPr>
        <p:spPr>
          <a:xfrm>
            <a:off x="763439" y="684311"/>
            <a:ext cx="4058728" cy="45719"/>
          </a:xfrm>
        </p:spPr>
        <p:txBody>
          <a:bodyPr>
            <a:normAutofit fontScale="90000"/>
          </a:bodyPr>
          <a:lstStyle/>
          <a:p>
            <a:endParaRPr lang="en-US" dirty="0"/>
          </a:p>
        </p:txBody>
      </p:sp>
      <p:sp>
        <p:nvSpPr>
          <p:cNvPr id="9" name="Content Placeholder 8">
            <a:extLst>
              <a:ext uri="{FF2B5EF4-FFF2-40B4-BE49-F238E27FC236}">
                <a16:creationId xmlns:a16="http://schemas.microsoft.com/office/drawing/2014/main" id="{6777958E-E73E-C5A9-C0E3-3DD9808453DB}"/>
              </a:ext>
            </a:extLst>
          </p:cNvPr>
          <p:cNvSpPr>
            <a:spLocks noGrp="1"/>
          </p:cNvSpPr>
          <p:nvPr>
            <p:ph sz="quarter" idx="11"/>
          </p:nvPr>
        </p:nvSpPr>
        <p:spPr>
          <a:xfrm>
            <a:off x="757600" y="1515649"/>
            <a:ext cx="4064567" cy="4615582"/>
          </a:xfrm>
        </p:spPr>
        <p:txBody>
          <a:bodyPr>
            <a:normAutofit/>
          </a:bodyPr>
          <a:lstStyle/>
          <a:p>
            <a:r>
              <a:rPr lang="en-US" sz="4000" b="1" dirty="0">
                <a:solidFill>
                  <a:srgbClr val="FF0000"/>
                </a:solidFill>
              </a:rPr>
              <a:t>Application Deadline</a:t>
            </a:r>
            <a:br>
              <a:rPr lang="en-US" sz="4000" dirty="0">
                <a:solidFill>
                  <a:srgbClr val="FF0000"/>
                </a:solidFill>
              </a:rPr>
            </a:br>
            <a:r>
              <a:rPr lang="en-US" sz="4000" dirty="0">
                <a:solidFill>
                  <a:srgbClr val="FF0000"/>
                </a:solidFill>
              </a:rPr>
              <a:t>Friday, February 20, 2026 at 4 PM</a:t>
            </a:r>
            <a:endParaRPr lang="en-US" sz="4000" noProof="1">
              <a:solidFill>
                <a:srgbClr val="FF0000"/>
              </a:solidFill>
            </a:endParaRPr>
          </a:p>
        </p:txBody>
      </p:sp>
      <p:pic>
        <p:nvPicPr>
          <p:cNvPr id="14" name="Picture Placeholder 33" descr="A river with boats in it surrounded by trees">
            <a:extLst>
              <a:ext uri="{FF2B5EF4-FFF2-40B4-BE49-F238E27FC236}">
                <a16:creationId xmlns:a16="http://schemas.microsoft.com/office/drawing/2014/main" id="{C87A0E87-E987-D779-B17A-3A89F2E6F373}"/>
              </a:ext>
            </a:extLst>
          </p:cNvPr>
          <p:cNvPicPr>
            <a:picLocks noGrp="1" noChangeAspect="1"/>
          </p:cNvPicPr>
          <p:nvPr>
            <p:ph type="pic" sz="quarter" idx="10"/>
          </p:nvPr>
        </p:nvPicPr>
        <p:blipFill>
          <a:blip r:embed="rId3"/>
          <a:srcRect l="18580" r="18580"/>
          <a:stretch/>
        </p:blipFill>
        <p:spPr/>
      </p:pic>
    </p:spTree>
    <p:extLst>
      <p:ext uri="{BB962C8B-B14F-4D97-AF65-F5344CB8AC3E}">
        <p14:creationId xmlns:p14="http://schemas.microsoft.com/office/powerpoint/2010/main" val="209861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9FE95-42FD-9AB0-913D-DFE3A18AFAE9}"/>
              </a:ext>
            </a:extLst>
          </p:cNvPr>
          <p:cNvSpPr>
            <a:spLocks noGrp="1"/>
          </p:cNvSpPr>
          <p:nvPr>
            <p:ph type="title"/>
          </p:nvPr>
        </p:nvSpPr>
        <p:spPr>
          <a:xfrm>
            <a:off x="734591" y="811019"/>
            <a:ext cx="11034713" cy="724638"/>
          </a:xfrm>
        </p:spPr>
        <p:txBody>
          <a:bodyPr>
            <a:normAutofit/>
          </a:bodyPr>
          <a:lstStyle/>
          <a:p>
            <a:r>
              <a:rPr lang="en-US" dirty="0"/>
              <a:t>Eligibility</a:t>
            </a:r>
          </a:p>
        </p:txBody>
      </p:sp>
      <p:sp>
        <p:nvSpPr>
          <p:cNvPr id="4" name="Content Placeholder 3">
            <a:extLst>
              <a:ext uri="{FF2B5EF4-FFF2-40B4-BE49-F238E27FC236}">
                <a16:creationId xmlns:a16="http://schemas.microsoft.com/office/drawing/2014/main" id="{85DD9D89-0B97-5577-308E-9F320E5DC495}"/>
              </a:ext>
            </a:extLst>
          </p:cNvPr>
          <p:cNvSpPr>
            <a:spLocks noGrp="1"/>
          </p:cNvSpPr>
          <p:nvPr>
            <p:ph sz="quarter" idx="10"/>
          </p:nvPr>
        </p:nvSpPr>
        <p:spPr>
          <a:xfrm>
            <a:off x="734593" y="1277655"/>
            <a:ext cx="11000206" cy="5200783"/>
          </a:xfrm>
        </p:spPr>
        <p:txBody>
          <a:bodyPr>
            <a:normAutofit/>
          </a:bodyPr>
          <a:lstStyle/>
          <a:p>
            <a:r>
              <a:rPr lang="en-US" sz="2000" dirty="0"/>
              <a:t>• Artists living and/or working in a rural community. For the purposes of this initiative, a rural  community is defined as having populations of less than 25,000 and not part of an urban or  suburban cluster. </a:t>
            </a:r>
          </a:p>
          <a:p>
            <a:r>
              <a:rPr lang="en-US" sz="2000" dirty="0"/>
              <a:t>• Artists working across disciplines are eligible. This can include individual artists, makers, and  culture bearers who are committed to advancing the role of art, culture and creativity in rural  development and community building. </a:t>
            </a:r>
          </a:p>
          <a:p>
            <a:r>
              <a:rPr lang="en-US" sz="2000" dirty="0"/>
              <a:t>• The project must demonstrate a deep commitment and place-based engagement with the  artist’s rural community. </a:t>
            </a:r>
          </a:p>
          <a:p>
            <a:r>
              <a:rPr lang="en-US" sz="2000" dirty="0"/>
              <a:t>• Artists must propose an actionable idea that responds to, is inspired by, and/or engages with  the land through their artistic practice. Artists may choose to work with a farm, a park or  arboretum, a significant parcel of land, or another rural-based entity that is meaningful to the  artist and their community. </a:t>
            </a:r>
          </a:p>
          <a:p>
            <a:endParaRPr lang="en-US" noProof="1"/>
          </a:p>
        </p:txBody>
      </p:sp>
      <p:sp>
        <p:nvSpPr>
          <p:cNvPr id="8" name="Content Placeholder 7">
            <a:extLst>
              <a:ext uri="{FF2B5EF4-FFF2-40B4-BE49-F238E27FC236}">
                <a16:creationId xmlns:a16="http://schemas.microsoft.com/office/drawing/2014/main" id="{A021E0D1-93E4-278F-190D-F92AD1861694}"/>
              </a:ext>
            </a:extLst>
          </p:cNvPr>
          <p:cNvSpPr>
            <a:spLocks noGrp="1"/>
          </p:cNvSpPr>
          <p:nvPr>
            <p:ph sz="quarter" idx="11"/>
          </p:nvPr>
        </p:nvSpPr>
        <p:spPr>
          <a:xfrm flipH="1">
            <a:off x="11734799" y="6356350"/>
            <a:ext cx="45719" cy="122087"/>
          </a:xfrm>
        </p:spPr>
        <p:txBody>
          <a:bodyPr>
            <a:normAutofit fontScale="25000" lnSpcReduction="20000"/>
          </a:bodyPr>
          <a:lstStyle/>
          <a:p>
            <a:endParaRPr lang="en-US" noProof="1"/>
          </a:p>
        </p:txBody>
      </p:sp>
      <p:sp>
        <p:nvSpPr>
          <p:cNvPr id="3" name="Slide Number Placeholder 2">
            <a:extLst>
              <a:ext uri="{FF2B5EF4-FFF2-40B4-BE49-F238E27FC236}">
                <a16:creationId xmlns:a16="http://schemas.microsoft.com/office/drawing/2014/main" id="{DCBC99EE-15DF-A164-D7A5-05B6D09C808B}"/>
              </a:ext>
            </a:extLst>
          </p:cNvPr>
          <p:cNvSpPr>
            <a:spLocks noGrp="1"/>
          </p:cNvSpPr>
          <p:nvPr>
            <p:ph type="sldNum" sz="quarter" idx="4"/>
          </p:nvPr>
        </p:nvSpPr>
        <p:spPr/>
        <p:txBody>
          <a:bodyPr/>
          <a:lstStyle/>
          <a:p>
            <a:fld id="{C3DB2ADC-AF19-4574-8C10-79B5B04FCA27}" type="slidenum">
              <a:rPr lang="en-US" smtClean="0"/>
              <a:pPr/>
              <a:t>7</a:t>
            </a:fld>
            <a:endParaRPr lang="en-US" dirty="0"/>
          </a:p>
        </p:txBody>
      </p:sp>
    </p:spTree>
    <p:extLst>
      <p:ext uri="{BB962C8B-B14F-4D97-AF65-F5344CB8AC3E}">
        <p14:creationId xmlns:p14="http://schemas.microsoft.com/office/powerpoint/2010/main" val="2656198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E1DE-D988-960C-DAB5-9F76114BF8AF}"/>
              </a:ext>
            </a:extLst>
          </p:cNvPr>
          <p:cNvSpPr>
            <a:spLocks noGrp="1"/>
          </p:cNvSpPr>
          <p:nvPr>
            <p:ph type="title"/>
          </p:nvPr>
        </p:nvSpPr>
        <p:spPr>
          <a:xfrm>
            <a:off x="725965" y="976999"/>
            <a:ext cx="11034713" cy="751593"/>
          </a:xfrm>
        </p:spPr>
        <p:txBody>
          <a:bodyPr/>
          <a:lstStyle/>
          <a:p>
            <a:r>
              <a:rPr lang="en-US" dirty="0"/>
              <a:t>What is covered</a:t>
            </a:r>
          </a:p>
        </p:txBody>
      </p:sp>
      <p:sp>
        <p:nvSpPr>
          <p:cNvPr id="8" name="Content Placeholder 7">
            <a:extLst>
              <a:ext uri="{FF2B5EF4-FFF2-40B4-BE49-F238E27FC236}">
                <a16:creationId xmlns:a16="http://schemas.microsoft.com/office/drawing/2014/main" id="{6B4A257E-4735-6F03-8A06-72A76A187FFA}"/>
              </a:ext>
            </a:extLst>
          </p:cNvPr>
          <p:cNvSpPr>
            <a:spLocks noGrp="1"/>
          </p:cNvSpPr>
          <p:nvPr>
            <p:ph sz="quarter" idx="10"/>
          </p:nvPr>
        </p:nvSpPr>
        <p:spPr>
          <a:xfrm>
            <a:off x="741826" y="1728593"/>
            <a:ext cx="11034713" cy="4420400"/>
          </a:xfrm>
        </p:spPr>
        <p:txBody>
          <a:bodyPr>
            <a:normAutofit/>
          </a:bodyPr>
          <a:lstStyle/>
          <a:p>
            <a:r>
              <a:rPr lang="en-US" sz="2400" b="0" dirty="0"/>
              <a:t>This Fellowship must culminate in a showing of a new work through a hybrid live/virtual  presentation and/ or a traveling component to other rural communities. A cohort of 10 Fellows  will be selected. The Fellowship provides a $10,000 award to support their existing work and to  create a new work in response to their rural community. An additional $1,000 is included for actual travel expenses of the Fellow within NYS. The travel stipend may only cover travel related  to project development, presentation of their work and cohort exchanges. Fellows should retain documentation of travel expenses and should generally not exceed the caps on NYS travel  expenses described at </a:t>
            </a:r>
            <a:r>
              <a:rPr lang="en-US" sz="2400" b="0" dirty="0">
                <a:hlinkClick r:id="rId3"/>
              </a:rPr>
              <a:t>https://bsc.ogs.ny.gov/before-your-trip.&amp;nbsp</a:t>
            </a:r>
            <a:r>
              <a:rPr lang="en-US" sz="2400" b="0" dirty="0"/>
              <a:t>;</a:t>
            </a:r>
            <a:endParaRPr lang="en-US" sz="2400" dirty="0"/>
          </a:p>
        </p:txBody>
      </p:sp>
      <p:sp>
        <p:nvSpPr>
          <p:cNvPr id="13" name="Content Placeholder 12">
            <a:extLst>
              <a:ext uri="{FF2B5EF4-FFF2-40B4-BE49-F238E27FC236}">
                <a16:creationId xmlns:a16="http://schemas.microsoft.com/office/drawing/2014/main" id="{2EBEEF04-935C-A06F-62F6-BCFF0B291A24}"/>
              </a:ext>
            </a:extLst>
          </p:cNvPr>
          <p:cNvSpPr>
            <a:spLocks noGrp="1"/>
          </p:cNvSpPr>
          <p:nvPr>
            <p:ph sz="quarter" idx="11"/>
          </p:nvPr>
        </p:nvSpPr>
        <p:spPr>
          <a:xfrm>
            <a:off x="11421706" y="6111901"/>
            <a:ext cx="45719" cy="45719"/>
          </a:xfrm>
        </p:spPr>
        <p:txBody>
          <a:bodyPr>
            <a:normAutofit fontScale="25000" lnSpcReduction="20000"/>
          </a:bodyPr>
          <a:lstStyle/>
          <a:p>
            <a:endParaRPr lang="en-US" dirty="0"/>
          </a:p>
        </p:txBody>
      </p:sp>
      <p:sp>
        <p:nvSpPr>
          <p:cNvPr id="3" name="Slide Number Placeholder 2">
            <a:extLst>
              <a:ext uri="{FF2B5EF4-FFF2-40B4-BE49-F238E27FC236}">
                <a16:creationId xmlns:a16="http://schemas.microsoft.com/office/drawing/2014/main" id="{522643B0-B668-8150-0AAC-AFA1C43109DF}"/>
              </a:ext>
            </a:extLst>
          </p:cNvPr>
          <p:cNvSpPr>
            <a:spLocks noGrp="1"/>
          </p:cNvSpPr>
          <p:nvPr>
            <p:ph type="sldNum" sz="quarter" idx="4"/>
          </p:nvPr>
        </p:nvSpPr>
        <p:spPr/>
        <p:txBody>
          <a:bodyPr/>
          <a:lstStyle/>
          <a:p>
            <a:fld id="{C3DB2ADC-AF19-4574-8C10-79B5B04FCA27}" type="slidenum">
              <a:rPr lang="en-US" smtClean="0"/>
              <a:pPr/>
              <a:t>8</a:t>
            </a:fld>
            <a:endParaRPr lang="en-US" dirty="0"/>
          </a:p>
        </p:txBody>
      </p:sp>
    </p:spTree>
    <p:extLst>
      <p:ext uri="{BB962C8B-B14F-4D97-AF65-F5344CB8AC3E}">
        <p14:creationId xmlns:p14="http://schemas.microsoft.com/office/powerpoint/2010/main" val="1475236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4025A9-7726-7F83-4A59-6CF84E4B9001}"/>
              </a:ext>
            </a:extLst>
          </p:cNvPr>
          <p:cNvSpPr>
            <a:spLocks noGrp="1"/>
          </p:cNvSpPr>
          <p:nvPr>
            <p:ph type="ctrTitle"/>
          </p:nvPr>
        </p:nvSpPr>
        <p:spPr>
          <a:xfrm>
            <a:off x="719146" y="983901"/>
            <a:ext cx="5724786" cy="459888"/>
          </a:xfrm>
        </p:spPr>
        <p:txBody>
          <a:bodyPr>
            <a:normAutofit fontScale="90000"/>
          </a:bodyPr>
          <a:lstStyle/>
          <a:p>
            <a:r>
              <a:rPr lang="en-US" dirty="0"/>
              <a:t>ADDITIONAL Requirements</a:t>
            </a:r>
          </a:p>
        </p:txBody>
      </p:sp>
      <p:sp>
        <p:nvSpPr>
          <p:cNvPr id="7" name="Content Placeholder 6">
            <a:extLst>
              <a:ext uri="{FF2B5EF4-FFF2-40B4-BE49-F238E27FC236}">
                <a16:creationId xmlns:a16="http://schemas.microsoft.com/office/drawing/2014/main" id="{C7D1EAF7-58DB-398E-A0A7-0514B6F3301A}"/>
              </a:ext>
            </a:extLst>
          </p:cNvPr>
          <p:cNvSpPr>
            <a:spLocks noGrp="1"/>
          </p:cNvSpPr>
          <p:nvPr>
            <p:ph sz="quarter" idx="14"/>
          </p:nvPr>
        </p:nvSpPr>
        <p:spPr>
          <a:xfrm>
            <a:off x="710519" y="1443789"/>
            <a:ext cx="6291529" cy="4596619"/>
          </a:xfrm>
        </p:spPr>
        <p:txBody>
          <a:bodyPr>
            <a:noAutofit/>
          </a:bodyPr>
          <a:lstStyle/>
          <a:p>
            <a:r>
              <a:rPr lang="en-US" sz="2400" dirty="0"/>
              <a:t>• Fellows are required to participate in the cohort components consisting of 2 artist in- person  learning exchanges. These exchanges are meant to address challenges and successes the artists  and communities are experiencing, and to discuss ways that artists can better support their  work in community. There will also be monthly virtual check-ins that we encourage you to  attend.</a:t>
            </a:r>
          </a:p>
          <a:p>
            <a:r>
              <a:rPr lang="en-US" sz="2400" dirty="0"/>
              <a:t>A final report</a:t>
            </a:r>
          </a:p>
        </p:txBody>
      </p:sp>
      <p:pic>
        <p:nvPicPr>
          <p:cNvPr id="8" name="Picture Placeholder 12" descr="A dog sitting in the sun rays coming through the trees in a forest ">
            <a:extLst>
              <a:ext uri="{FF2B5EF4-FFF2-40B4-BE49-F238E27FC236}">
                <a16:creationId xmlns:a16="http://schemas.microsoft.com/office/drawing/2014/main" id="{4AA23396-D2B1-1CF5-8AD7-3F6BEDAE92D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t="4940" b="4940"/>
          <a:stretch/>
        </p:blipFill>
        <p:spPr/>
      </p:pic>
      <p:sp>
        <p:nvSpPr>
          <p:cNvPr id="27" name="Slide Number Placeholder 26">
            <a:extLst>
              <a:ext uri="{FF2B5EF4-FFF2-40B4-BE49-F238E27FC236}">
                <a16:creationId xmlns:a16="http://schemas.microsoft.com/office/drawing/2014/main" id="{3A137E53-FBD3-20BC-7B61-06C47E63438B}"/>
              </a:ext>
            </a:extLst>
          </p:cNvPr>
          <p:cNvSpPr>
            <a:spLocks noGrp="1"/>
          </p:cNvSpPr>
          <p:nvPr>
            <p:ph type="sldNum" sz="quarter" idx="4"/>
          </p:nvPr>
        </p:nvSpPr>
        <p:spPr/>
        <p:txBody>
          <a:bodyPr/>
          <a:lstStyle/>
          <a:p>
            <a:fld id="{C3DB2ADC-AF19-4574-8C10-79B5B04FCA27}" type="slidenum">
              <a:rPr lang="en-US" smtClean="0"/>
              <a:pPr/>
              <a:t>9</a:t>
            </a:fld>
            <a:endParaRPr lang="en-US" dirty="0"/>
          </a:p>
        </p:txBody>
      </p:sp>
    </p:spTree>
    <p:extLst>
      <p:ext uri="{BB962C8B-B14F-4D97-AF65-F5344CB8AC3E}">
        <p14:creationId xmlns:p14="http://schemas.microsoft.com/office/powerpoint/2010/main" val="3153150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 name="Rectangle 19">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43642A-9013-A83B-00E1-30311649E12B}"/>
              </a:ext>
            </a:extLst>
          </p:cNvPr>
          <p:cNvSpPr>
            <a:spLocks noGrp="1"/>
          </p:cNvSpPr>
          <p:nvPr>
            <p:ph type="title"/>
          </p:nvPr>
        </p:nvSpPr>
        <p:spPr>
          <a:xfrm>
            <a:off x="703400" y="4702835"/>
            <a:ext cx="10801350" cy="978772"/>
          </a:xfrm>
        </p:spPr>
        <p:txBody>
          <a:bodyPr vert="horz" lIns="91440" tIns="45720" rIns="91440" bIns="45720" rtlCol="0" anchor="t">
            <a:normAutofit/>
          </a:bodyPr>
          <a:lstStyle/>
          <a:p>
            <a:r>
              <a:rPr lang="en-US" sz="5400"/>
              <a:t>Questions?</a:t>
            </a:r>
          </a:p>
        </p:txBody>
      </p:sp>
      <p:sp>
        <p:nvSpPr>
          <p:cNvPr id="4" name="Text Placeholder 3">
            <a:extLst>
              <a:ext uri="{FF2B5EF4-FFF2-40B4-BE49-F238E27FC236}">
                <a16:creationId xmlns:a16="http://schemas.microsoft.com/office/drawing/2014/main" id="{7CF01725-FE6C-E8B9-9CBD-37A0475651FD}"/>
              </a:ext>
            </a:extLst>
          </p:cNvPr>
          <p:cNvSpPr>
            <a:spLocks noGrp="1"/>
          </p:cNvSpPr>
          <p:nvPr>
            <p:ph type="body" sz="half" idx="2"/>
          </p:nvPr>
        </p:nvSpPr>
        <p:spPr>
          <a:xfrm>
            <a:off x="723064" y="5717566"/>
            <a:ext cx="9470954" cy="533983"/>
          </a:xfrm>
        </p:spPr>
        <p:txBody>
          <a:bodyPr vert="horz" lIns="91440" tIns="45720" rIns="91440" bIns="45720" rtlCol="0" anchor="t">
            <a:normAutofit/>
          </a:bodyPr>
          <a:lstStyle/>
          <a:p>
            <a:r>
              <a:rPr lang="en-US" sz="1800"/>
              <a:t>Office hours will be available on our website later this week</a:t>
            </a:r>
          </a:p>
        </p:txBody>
      </p:sp>
      <p:cxnSp>
        <p:nvCxnSpPr>
          <p:cNvPr id="22" name="Straight Connector 21">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455508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Placeholder 10">
            <a:extLst>
              <a:ext uri="{FF2B5EF4-FFF2-40B4-BE49-F238E27FC236}">
                <a16:creationId xmlns:a16="http://schemas.microsoft.com/office/drawing/2014/main" id="{C97978B8-7F67-D85B-8D89-B0DAFBFDBB2A}"/>
              </a:ext>
            </a:extLst>
          </p:cNvPr>
          <p:cNvPicPr>
            <a:picLocks noGrp="1" noChangeAspect="1"/>
          </p:cNvPicPr>
          <p:nvPr>
            <p:ph type="pic" idx="1"/>
          </p:nvPr>
        </p:nvPicPr>
        <p:blipFill>
          <a:blip r:embed="rId2"/>
          <a:srcRect t="8305" r="2" b="8306"/>
          <a:stretch>
            <a:fillRect/>
          </a:stretch>
        </p:blipFill>
        <p:spPr>
          <a:xfrm>
            <a:off x="800100" y="712915"/>
            <a:ext cx="10591800" cy="3842162"/>
          </a:xfrm>
          <a:prstGeom prst="rect">
            <a:avLst/>
          </a:prstGeom>
        </p:spPr>
      </p:pic>
      <p:sp>
        <p:nvSpPr>
          <p:cNvPr id="5" name="Slide Number Placeholder 4">
            <a:extLst>
              <a:ext uri="{FF2B5EF4-FFF2-40B4-BE49-F238E27FC236}">
                <a16:creationId xmlns:a16="http://schemas.microsoft.com/office/drawing/2014/main" id="{71A98282-BDA6-D447-4A83-CED775572ECB}"/>
              </a:ext>
            </a:extLst>
          </p:cNvPr>
          <p:cNvSpPr>
            <a:spLocks noGrp="1"/>
          </p:cNvSpPr>
          <p:nvPr>
            <p:ph type="sldNum" sz="quarter" idx="12"/>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C3DB2ADC-AF19-4574-8C10-79B5B04FCA27}" type="slidenum">
              <a:rPr lang="en-US" smtClean="0"/>
              <a:pPr>
                <a:lnSpc>
                  <a:spcPct val="90000"/>
                </a:lnSpc>
                <a:spcAft>
                  <a:spcPts val="600"/>
                </a:spcAft>
              </a:pPr>
              <a:t>10</a:t>
            </a:fld>
            <a:endParaRPr lang="en-US"/>
          </a:p>
        </p:txBody>
      </p:sp>
    </p:spTree>
    <p:extLst>
      <p:ext uri="{BB962C8B-B14F-4D97-AF65-F5344CB8AC3E}">
        <p14:creationId xmlns:p14="http://schemas.microsoft.com/office/powerpoint/2010/main" val="212099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796C4E-41C8-0AB3-6886-FBB7C569658B}"/>
              </a:ext>
            </a:extLst>
          </p:cNvPr>
          <p:cNvSpPr>
            <a:spLocks noGrp="1"/>
          </p:cNvSpPr>
          <p:nvPr>
            <p:ph type="title"/>
          </p:nvPr>
        </p:nvSpPr>
        <p:spPr/>
        <p:txBody>
          <a:bodyPr/>
          <a:lstStyle/>
          <a:p>
            <a:r>
              <a:rPr lang="en-US" dirty="0"/>
              <a:t>Thank you</a:t>
            </a:r>
          </a:p>
        </p:txBody>
      </p:sp>
      <p:sp>
        <p:nvSpPr>
          <p:cNvPr id="9" name="Content Placeholder 8">
            <a:extLst>
              <a:ext uri="{FF2B5EF4-FFF2-40B4-BE49-F238E27FC236}">
                <a16:creationId xmlns:a16="http://schemas.microsoft.com/office/drawing/2014/main" id="{C1E39F92-B979-41AB-0918-CE4FADCA0D09}"/>
              </a:ext>
            </a:extLst>
          </p:cNvPr>
          <p:cNvSpPr>
            <a:spLocks noGrp="1"/>
          </p:cNvSpPr>
          <p:nvPr>
            <p:ph sz="quarter" idx="11"/>
          </p:nvPr>
        </p:nvSpPr>
        <p:spPr/>
        <p:txBody>
          <a:bodyPr/>
          <a:lstStyle/>
          <a:p>
            <a:r>
              <a:rPr lang="en-US" dirty="0"/>
              <a:t>Linda Franke	</a:t>
            </a:r>
          </a:p>
          <a:p>
            <a:r>
              <a:rPr lang="en-US" dirty="0"/>
              <a:t>rtafcoordinator@gmail.com</a:t>
            </a:r>
          </a:p>
        </p:txBody>
      </p:sp>
      <p:pic>
        <p:nvPicPr>
          <p:cNvPr id="5" name="Picture 4">
            <a:extLst>
              <a:ext uri="{FF2B5EF4-FFF2-40B4-BE49-F238E27FC236}">
                <a16:creationId xmlns:a16="http://schemas.microsoft.com/office/drawing/2014/main" id="{2BD811F1-0446-9B88-FC7E-24480ABA2CA1}"/>
              </a:ext>
            </a:extLst>
          </p:cNvPr>
          <p:cNvPicPr>
            <a:picLocks noChangeAspect="1"/>
          </p:cNvPicPr>
          <p:nvPr/>
        </p:nvPicPr>
        <p:blipFill>
          <a:blip r:embed="rId3"/>
          <a:stretch>
            <a:fillRect/>
          </a:stretch>
        </p:blipFill>
        <p:spPr>
          <a:xfrm>
            <a:off x="4018027" y="1791222"/>
            <a:ext cx="6716825" cy="2112417"/>
          </a:xfrm>
          <a:prstGeom prst="rect">
            <a:avLst/>
          </a:prstGeom>
        </p:spPr>
      </p:pic>
    </p:spTree>
    <p:extLst>
      <p:ext uri="{BB962C8B-B14F-4D97-AF65-F5344CB8AC3E}">
        <p14:creationId xmlns:p14="http://schemas.microsoft.com/office/powerpoint/2010/main" val="1716896367"/>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C92F81-A6B6-4190-80A1-406B3B4C18B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7B916DD8-9028-41F0-AB19-FE384D2009A2}">
  <ds:schemaRefs>
    <ds:schemaRef ds:uri="http://schemas.microsoft.com/sharepoint/v3/contenttype/forms"/>
  </ds:schemaRefs>
</ds:datastoreItem>
</file>

<file path=customXml/itemProps3.xml><?xml version="1.0" encoding="utf-8"?>
<ds:datastoreItem xmlns:ds="http://schemas.openxmlformats.org/officeDocument/2006/customXml" ds:itemID="{778B3239-FE1A-45AC-BACA-CC3412D875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{75614362-1BB2-487E-9069-0D9E80029D78}TFdebd256e-aaab-47ef-8933-ab65ac9ce059c506dcd1_win32-57e7001d6a70</Template>
  <TotalTime>39</TotalTime>
  <Words>607</Words>
  <Application>Microsoft Office PowerPoint</Application>
  <PresentationFormat>Widescreen</PresentationFormat>
  <Paragraphs>43</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Calisto MT</vt:lpstr>
      <vt:lpstr>Univers Condensed</vt:lpstr>
      <vt:lpstr>ChronicleVTI</vt:lpstr>
      <vt:lpstr>Rural and Traditional Arts Fellowship 2026</vt:lpstr>
      <vt:lpstr>About us</vt:lpstr>
      <vt:lpstr>RTAF started as a conversation about what it means to be a rural artist</vt:lpstr>
      <vt:lpstr>PowerPoint Presentation</vt:lpstr>
      <vt:lpstr>Award</vt:lpstr>
      <vt:lpstr>PowerPoint Presentation</vt:lpstr>
      <vt:lpstr>Eligibility</vt:lpstr>
      <vt:lpstr>What is covered</vt:lpstr>
      <vt:lpstr>ADDITIONAL Requirements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Linda Franke</dc:creator>
  <cp:lastModifiedBy>Linda Franke</cp:lastModifiedBy>
  <cp:revision>6</cp:revision>
  <dcterms:created xsi:type="dcterms:W3CDTF">2026-01-12T15:08:00Z</dcterms:created>
  <dcterms:modified xsi:type="dcterms:W3CDTF">2026-01-12T15:47:41Z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